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6" r:id="rId1"/>
  </p:sldMasterIdLst>
  <p:notesMasterIdLst>
    <p:notesMasterId r:id="rId24"/>
  </p:notesMasterIdLst>
  <p:sldIdLst>
    <p:sldId id="256" r:id="rId2"/>
    <p:sldId id="257" r:id="rId3"/>
    <p:sldId id="258" r:id="rId4"/>
    <p:sldId id="297" r:id="rId5"/>
    <p:sldId id="296" r:id="rId6"/>
    <p:sldId id="308" r:id="rId7"/>
    <p:sldId id="310" r:id="rId8"/>
    <p:sldId id="298" r:id="rId9"/>
    <p:sldId id="295" r:id="rId10"/>
    <p:sldId id="299" r:id="rId11"/>
    <p:sldId id="267" r:id="rId12"/>
    <p:sldId id="314" r:id="rId13"/>
    <p:sldId id="307" r:id="rId14"/>
    <p:sldId id="309" r:id="rId15"/>
    <p:sldId id="300" r:id="rId16"/>
    <p:sldId id="301" r:id="rId17"/>
    <p:sldId id="304" r:id="rId18"/>
    <p:sldId id="302" r:id="rId19"/>
    <p:sldId id="313" r:id="rId20"/>
    <p:sldId id="312" r:id="rId21"/>
    <p:sldId id="311" r:id="rId22"/>
    <p:sldId id="306" r:id="rId23"/>
  </p:sldIdLst>
  <p:sldSz cx="9144000" cy="5143500" type="screen16x9"/>
  <p:notesSz cx="6858000" cy="9144000"/>
  <p:embeddedFontLst>
    <p:embeddedFont>
      <p:font typeface="Roboto Black" panose="02000000000000000000" pitchFamily="2" charset="0"/>
      <p:bold r:id="rId25"/>
      <p:boldItalic r:id="rId26"/>
    </p:embeddedFont>
    <p:embeddedFont>
      <p:font typeface="Roboto Light" panose="02000000000000000000" pitchFamily="2" charset="0"/>
      <p:regular r:id="rId27"/>
      <p:bold r:id="rId28"/>
      <p:italic r:id="rId29"/>
      <p:boldItalic r:id="rId30"/>
    </p:embeddedFont>
    <p:embeddedFont>
      <p:font typeface="Roboto Mono Thin" panose="00000009000000000000" pitchFamily="49" charset="0"/>
      <p:regular r:id="rId31"/>
      <p:bold r:id="rId32"/>
      <p:italic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A50156C-F5AA-466E-A0DD-54438F8422FC}">
  <a:tblStyle styleId="{FA50156C-F5AA-466E-A0DD-54438F8422F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82" d="100"/>
          <a:sy n="82" d="100"/>
        </p:scale>
        <p:origin x="82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3481032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5dc4e38d75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5dc4e38d75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1790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5dc4e38d75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5dc4e38d75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50333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5bb3dc62fd_0_9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" name="Google Shape;650;g5bb3dc62fd_0_9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746730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5bb3dc62fd_0_9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" name="Google Shape;650;g5bb3dc62fd_0_9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448745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5bb3dc62fd_0_9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" name="Google Shape;650;g5bb3dc62fd_0_9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604545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5bb3dc62fd_0_9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" name="Google Shape;650;g5bb3dc62fd_0_9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175823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5dc4e38d75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5dc4e38d75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46230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5bb3dc62fd_0_9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" name="Google Shape;650;g5bb3dc62fd_0_9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565165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5bb3dc62fd_0_9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" name="Google Shape;650;g5bb3dc62fd_0_9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248254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5dc4e38d75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5dc4e38d75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58019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5bb3dc62fd_0_9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" name="Google Shape;650;g5bb3dc62fd_0_9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555228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5c99e1ede3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5c99e1ede3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62867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5dc4e38d75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5dc4e38d75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256014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5bb3dc62fd_0_9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" name="Google Shape;650;g5bb3dc62fd_0_9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2152612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5dc4e38d75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5dc4e38d75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56782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5ba3f769e1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5ba3f769e1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94703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5dc4e38d75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5dc4e38d75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677261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5bb3dc62fd_0_9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" name="Google Shape;650;g5bb3dc62fd_0_9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59938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5bb3dc62fd_0_9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" name="Google Shape;650;g5bb3dc62fd_0_9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96397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5bb3dc62fd_0_9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" name="Google Shape;650;g5bb3dc62fd_0_9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09557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5dc4e38d75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5dc4e38d75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76754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5bb3dc62fd_0_9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" name="Google Shape;650;g5bb3dc62fd_0_9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77344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TITLE" type="title">
  <p:cSld name="TITLE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5237375" y="3670025"/>
            <a:ext cx="3129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Roboto Black"/>
              <a:buNone/>
              <a:defRPr sz="30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5237375" y="4181150"/>
            <a:ext cx="3129600" cy="60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">
  <p:cSld name="TITLE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Font typeface="Roboto Black"/>
              <a:buNone/>
              <a:defRPr sz="30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6411225" y="2121900"/>
            <a:ext cx="1889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5167125" y="1901250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3"/>
          </p:nvPr>
        </p:nvSpPr>
        <p:spPr>
          <a:xfrm>
            <a:off x="6411225" y="3046600"/>
            <a:ext cx="1889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4" hasCustomPrompt="1"/>
          </p:nvPr>
        </p:nvSpPr>
        <p:spPr>
          <a:xfrm>
            <a:off x="5167125" y="2797975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5"/>
          </p:nvPr>
        </p:nvSpPr>
        <p:spPr>
          <a:xfrm>
            <a:off x="6411225" y="3935450"/>
            <a:ext cx="1889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title" idx="6" hasCustomPrompt="1"/>
          </p:nvPr>
        </p:nvSpPr>
        <p:spPr>
          <a:xfrm>
            <a:off x="5167125" y="3694700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7"/>
          </p:nvPr>
        </p:nvSpPr>
        <p:spPr>
          <a:xfrm>
            <a:off x="725750" y="2121900"/>
            <a:ext cx="20100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title" idx="8" hasCustomPrompt="1"/>
          </p:nvPr>
        </p:nvSpPr>
        <p:spPr>
          <a:xfrm>
            <a:off x="2827575" y="1901250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>
            <a:spLocks noGrp="1"/>
          </p:cNvSpPr>
          <p:nvPr>
            <p:ph type="subTitle" idx="9"/>
          </p:nvPr>
        </p:nvSpPr>
        <p:spPr>
          <a:xfrm>
            <a:off x="725750" y="3046600"/>
            <a:ext cx="20100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title" idx="13" hasCustomPrompt="1"/>
          </p:nvPr>
        </p:nvSpPr>
        <p:spPr>
          <a:xfrm>
            <a:off x="2827575" y="2797975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14"/>
          </p:nvPr>
        </p:nvSpPr>
        <p:spPr>
          <a:xfrm>
            <a:off x="725750" y="3935450"/>
            <a:ext cx="20100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title" idx="15" hasCustomPrompt="1"/>
          </p:nvPr>
        </p:nvSpPr>
        <p:spPr>
          <a:xfrm>
            <a:off x="2827575" y="3694700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25" name="Google Shape;25;p3"/>
          <p:cNvSpPr txBox="1">
            <a:spLocks noGrp="1"/>
          </p:cNvSpPr>
          <p:nvPr>
            <p:ph type="ctrTitle" idx="16"/>
          </p:nvPr>
        </p:nvSpPr>
        <p:spPr>
          <a:xfrm>
            <a:off x="643488" y="205076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ctrTitle" idx="17"/>
          </p:nvPr>
        </p:nvSpPr>
        <p:spPr>
          <a:xfrm>
            <a:off x="643488" y="297496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ctrTitle" idx="18"/>
          </p:nvPr>
        </p:nvSpPr>
        <p:spPr>
          <a:xfrm>
            <a:off x="643488" y="386390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ctrTitle" idx="19"/>
          </p:nvPr>
        </p:nvSpPr>
        <p:spPr>
          <a:xfrm>
            <a:off x="6424513" y="205076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ctrTitle" idx="20"/>
          </p:nvPr>
        </p:nvSpPr>
        <p:spPr>
          <a:xfrm>
            <a:off x="6424513" y="297496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ctrTitle" idx="21"/>
          </p:nvPr>
        </p:nvSpPr>
        <p:spPr>
          <a:xfrm>
            <a:off x="6424513" y="386390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+ IMAGE">
  <p:cSld name="TITLE_2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"/>
          <p:cNvSpPr txBox="1">
            <a:spLocks noGrp="1"/>
          </p:cNvSpPr>
          <p:nvPr>
            <p:ph type="ctrTitle"/>
          </p:nvPr>
        </p:nvSpPr>
        <p:spPr>
          <a:xfrm>
            <a:off x="4893700" y="1737500"/>
            <a:ext cx="35304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Font typeface="Roboto Black"/>
              <a:buNone/>
              <a:defRPr sz="36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subTitle" idx="1"/>
          </p:nvPr>
        </p:nvSpPr>
        <p:spPr>
          <a:xfrm>
            <a:off x="4893700" y="2746375"/>
            <a:ext cx="3457500" cy="142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Mono Thin"/>
              <a:buNone/>
              <a:defRPr sz="1200">
                <a:latin typeface="Roboto Mono Thin"/>
                <a:ea typeface="Roboto Mono Thin"/>
                <a:cs typeface="Roboto Mono Thin"/>
                <a:sym typeface="Roboto Mono Thi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Mono Thin"/>
              <a:buNone/>
              <a:defRPr sz="1200">
                <a:latin typeface="Roboto Mono Thin"/>
                <a:ea typeface="Roboto Mono Thin"/>
                <a:cs typeface="Roboto Mono Thin"/>
                <a:sym typeface="Roboto Mono Thi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Mono Thin"/>
              <a:buNone/>
              <a:defRPr sz="1200">
                <a:latin typeface="Roboto Mono Thin"/>
                <a:ea typeface="Roboto Mono Thin"/>
                <a:cs typeface="Roboto Mono Thin"/>
                <a:sym typeface="Roboto Mono Thi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Mono Thin"/>
              <a:buNone/>
              <a:defRPr sz="1200">
                <a:latin typeface="Roboto Mono Thin"/>
                <a:ea typeface="Roboto Mono Thin"/>
                <a:cs typeface="Roboto Mono Thin"/>
                <a:sym typeface="Roboto Mono Thi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Mono Thin"/>
              <a:buNone/>
              <a:defRPr sz="1200">
                <a:latin typeface="Roboto Mono Thin"/>
                <a:ea typeface="Roboto Mono Thin"/>
                <a:cs typeface="Roboto Mono Thin"/>
                <a:sym typeface="Roboto Mono Thi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Mono Thin"/>
              <a:buNone/>
              <a:defRPr sz="1200">
                <a:latin typeface="Roboto Mono Thin"/>
                <a:ea typeface="Roboto Mono Thin"/>
                <a:cs typeface="Roboto Mono Thin"/>
                <a:sym typeface="Roboto Mono Thi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Mono Thin"/>
              <a:buNone/>
              <a:defRPr sz="1200">
                <a:latin typeface="Roboto Mono Thin"/>
                <a:ea typeface="Roboto Mono Thin"/>
                <a:cs typeface="Roboto Mono Thin"/>
                <a:sym typeface="Roboto Mono Thi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Mono Thin"/>
              <a:buNone/>
              <a:defRPr sz="1200">
                <a:latin typeface="Roboto Mono Thin"/>
                <a:ea typeface="Roboto Mono Thin"/>
                <a:cs typeface="Roboto Mono Thin"/>
                <a:sym typeface="Roboto Mono Thi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GRAPHIC">
  <p:cSld name="TITLE_1_1_1_2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ctrTitle"/>
          </p:nvPr>
        </p:nvSpPr>
        <p:spPr>
          <a:xfrm>
            <a:off x="5822506" y="251956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1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100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100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100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100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100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100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100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100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ctrTitle" idx="2"/>
          </p:nvPr>
        </p:nvSpPr>
        <p:spPr>
          <a:xfrm>
            <a:off x="5822506" y="394341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1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100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100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100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100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100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100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100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100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ctrTitle" idx="3"/>
          </p:nvPr>
        </p:nvSpPr>
        <p:spPr>
          <a:xfrm>
            <a:off x="5822506" y="3231488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1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100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100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100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100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100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100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100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Font typeface="Roboto Black"/>
              <a:buNone/>
              <a:defRPr sz="1100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title" idx="4" hasCustomPrompt="1"/>
          </p:nvPr>
        </p:nvSpPr>
        <p:spPr>
          <a:xfrm>
            <a:off x="5822506" y="1971825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79" name="Google Shape;79;p12"/>
          <p:cNvSpPr txBox="1">
            <a:spLocks noGrp="1"/>
          </p:cNvSpPr>
          <p:nvPr>
            <p:ph type="title" idx="5" hasCustomPrompt="1"/>
          </p:nvPr>
        </p:nvSpPr>
        <p:spPr>
          <a:xfrm>
            <a:off x="5822506" y="2712375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80" name="Google Shape;80;p12"/>
          <p:cNvSpPr txBox="1">
            <a:spLocks noGrp="1"/>
          </p:cNvSpPr>
          <p:nvPr>
            <p:ph type="title" idx="6" hasCustomPrompt="1"/>
          </p:nvPr>
        </p:nvSpPr>
        <p:spPr>
          <a:xfrm>
            <a:off x="5822506" y="3442200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81" name="Google Shape;81;p12"/>
          <p:cNvSpPr txBox="1">
            <a:spLocks noGrp="1"/>
          </p:cNvSpPr>
          <p:nvPr>
            <p:ph type="ctrTitle" idx="7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Font typeface="Roboto Black"/>
              <a:buNone/>
              <a:defRPr sz="30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bg>
      <p:bgPr>
        <a:solidFill>
          <a:schemeClr val="lt1"/>
        </a:solid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92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oboto Black"/>
              <a:buNone/>
              <a:defRPr sz="280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Light"/>
              <a:buChar char="●"/>
              <a:defRPr sz="18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○"/>
              <a:defRPr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■"/>
              <a:defRPr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●"/>
              <a:defRPr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○"/>
              <a:defRPr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■"/>
              <a:defRPr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●"/>
              <a:defRPr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○"/>
              <a:defRPr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Roboto Light"/>
              <a:buChar char="■"/>
              <a:defRPr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8" r:id="rId4"/>
    <p:sldLayoutId id="2147483663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2"/>
          <p:cNvSpPr txBox="1">
            <a:spLocks noGrp="1"/>
          </p:cNvSpPr>
          <p:nvPr>
            <p:ph type="ctrTitle"/>
          </p:nvPr>
        </p:nvSpPr>
        <p:spPr>
          <a:xfrm>
            <a:off x="4947730" y="3641590"/>
            <a:ext cx="3848309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4800" dirty="0"/>
              <a:t>Universo DC</a:t>
            </a:r>
            <a:endParaRPr sz="4800" dirty="0">
              <a:solidFill>
                <a:schemeClr val="accent1"/>
              </a:solidFill>
            </a:endParaRPr>
          </a:p>
        </p:txBody>
      </p:sp>
      <p:sp>
        <p:nvSpPr>
          <p:cNvPr id="110" name="Google Shape;110;p22"/>
          <p:cNvSpPr txBox="1">
            <a:spLocks noGrp="1"/>
          </p:cNvSpPr>
          <p:nvPr>
            <p:ph type="subTitle" idx="1"/>
          </p:nvPr>
        </p:nvSpPr>
        <p:spPr>
          <a:xfrm>
            <a:off x="5237375" y="4181150"/>
            <a:ext cx="3129600" cy="60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Web de Súper Heroe</a:t>
            </a:r>
            <a:endParaRPr dirty="0"/>
          </a:p>
        </p:txBody>
      </p:sp>
      <p:sp>
        <p:nvSpPr>
          <p:cNvPr id="111" name="Google Shape;111;p22"/>
          <p:cNvSpPr/>
          <p:nvPr/>
        </p:nvSpPr>
        <p:spPr>
          <a:xfrm>
            <a:off x="2238757" y="4488644"/>
            <a:ext cx="816022" cy="427879"/>
          </a:xfrm>
          <a:custGeom>
            <a:avLst/>
            <a:gdLst/>
            <a:ahLst/>
            <a:cxnLst/>
            <a:rect l="l" t="t" r="r" b="b"/>
            <a:pathLst>
              <a:path w="34008" h="17832" extrusionOk="0">
                <a:moveTo>
                  <a:pt x="4203" y="0"/>
                </a:moveTo>
                <a:cubicBezTo>
                  <a:pt x="1847" y="0"/>
                  <a:pt x="0" y="1847"/>
                  <a:pt x="0" y="4203"/>
                </a:cubicBezTo>
                <a:lnTo>
                  <a:pt x="0" y="13629"/>
                </a:lnTo>
                <a:cubicBezTo>
                  <a:pt x="0" y="15921"/>
                  <a:pt x="1847" y="17832"/>
                  <a:pt x="4203" y="17832"/>
                </a:cubicBezTo>
                <a:lnTo>
                  <a:pt x="29804" y="17832"/>
                </a:lnTo>
                <a:cubicBezTo>
                  <a:pt x="32160" y="17832"/>
                  <a:pt x="34007" y="15921"/>
                  <a:pt x="34007" y="13629"/>
                </a:cubicBezTo>
                <a:lnTo>
                  <a:pt x="34007" y="4203"/>
                </a:lnTo>
                <a:cubicBezTo>
                  <a:pt x="34007" y="1847"/>
                  <a:pt x="32160" y="0"/>
                  <a:pt x="2980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22"/>
          <p:cNvSpPr/>
          <p:nvPr/>
        </p:nvSpPr>
        <p:spPr>
          <a:xfrm>
            <a:off x="3470397" y="1215078"/>
            <a:ext cx="406499" cy="127245"/>
          </a:xfrm>
          <a:custGeom>
            <a:avLst/>
            <a:gdLst/>
            <a:ahLst/>
            <a:cxnLst/>
            <a:rect l="l" t="t" r="r" b="b"/>
            <a:pathLst>
              <a:path w="16941" h="5303" extrusionOk="0">
                <a:moveTo>
                  <a:pt x="8470" y="0"/>
                </a:moveTo>
                <a:cubicBezTo>
                  <a:pt x="5413" y="0"/>
                  <a:pt x="2357" y="1131"/>
                  <a:pt x="0" y="3392"/>
                </a:cubicBezTo>
                <a:lnTo>
                  <a:pt x="1783" y="5302"/>
                </a:lnTo>
                <a:cubicBezTo>
                  <a:pt x="3662" y="3487"/>
                  <a:pt x="6082" y="2580"/>
                  <a:pt x="8502" y="2580"/>
                </a:cubicBezTo>
                <a:cubicBezTo>
                  <a:pt x="10922" y="2580"/>
                  <a:pt x="13342" y="3487"/>
                  <a:pt x="15221" y="5302"/>
                </a:cubicBezTo>
                <a:lnTo>
                  <a:pt x="16940" y="3392"/>
                </a:lnTo>
                <a:cubicBezTo>
                  <a:pt x="14584" y="1131"/>
                  <a:pt x="11527" y="0"/>
                  <a:pt x="847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22"/>
          <p:cNvSpPr/>
          <p:nvPr/>
        </p:nvSpPr>
        <p:spPr>
          <a:xfrm>
            <a:off x="3559034" y="1342660"/>
            <a:ext cx="229224" cy="91349"/>
          </a:xfrm>
          <a:custGeom>
            <a:avLst/>
            <a:gdLst/>
            <a:ahLst/>
            <a:cxnLst/>
            <a:rect l="l" t="t" r="r" b="b"/>
            <a:pathLst>
              <a:path w="9553" h="3807" extrusionOk="0">
                <a:moveTo>
                  <a:pt x="4752" y="1"/>
                </a:moveTo>
                <a:cubicBezTo>
                  <a:pt x="3025" y="1"/>
                  <a:pt x="1306" y="654"/>
                  <a:pt x="0" y="1959"/>
                </a:cubicBezTo>
                <a:lnTo>
                  <a:pt x="1783" y="3806"/>
                </a:lnTo>
                <a:cubicBezTo>
                  <a:pt x="2611" y="3010"/>
                  <a:pt x="3678" y="2612"/>
                  <a:pt x="4744" y="2612"/>
                </a:cubicBezTo>
                <a:cubicBezTo>
                  <a:pt x="5811" y="2612"/>
                  <a:pt x="6878" y="3010"/>
                  <a:pt x="7706" y="3806"/>
                </a:cubicBezTo>
                <a:lnTo>
                  <a:pt x="9553" y="1959"/>
                </a:lnTo>
                <a:cubicBezTo>
                  <a:pt x="8215" y="654"/>
                  <a:pt x="6480" y="1"/>
                  <a:pt x="475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22"/>
          <p:cNvSpPr/>
          <p:nvPr/>
        </p:nvSpPr>
        <p:spPr>
          <a:xfrm>
            <a:off x="3624733" y="1459947"/>
            <a:ext cx="114624" cy="98403"/>
          </a:xfrm>
          <a:custGeom>
            <a:avLst/>
            <a:gdLst/>
            <a:ahLst/>
            <a:cxnLst/>
            <a:rect l="l" t="t" r="r" b="b"/>
            <a:pathLst>
              <a:path w="4777" h="4101" extrusionOk="0">
                <a:moveTo>
                  <a:pt x="2038" y="1"/>
                </a:moveTo>
                <a:cubicBezTo>
                  <a:pt x="892" y="1"/>
                  <a:pt x="0" y="892"/>
                  <a:pt x="0" y="2039"/>
                </a:cubicBezTo>
                <a:cubicBezTo>
                  <a:pt x="0" y="3288"/>
                  <a:pt x="992" y="4101"/>
                  <a:pt x="2047" y="4101"/>
                </a:cubicBezTo>
                <a:cubicBezTo>
                  <a:pt x="2552" y="4101"/>
                  <a:pt x="3071" y="3915"/>
                  <a:pt x="3503" y="3503"/>
                </a:cubicBezTo>
                <a:cubicBezTo>
                  <a:pt x="4777" y="2166"/>
                  <a:pt x="3885" y="1"/>
                  <a:pt x="203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22"/>
          <p:cNvSpPr/>
          <p:nvPr/>
        </p:nvSpPr>
        <p:spPr>
          <a:xfrm>
            <a:off x="3378712" y="1082122"/>
            <a:ext cx="589869" cy="163910"/>
          </a:xfrm>
          <a:custGeom>
            <a:avLst/>
            <a:gdLst/>
            <a:ahLst/>
            <a:cxnLst/>
            <a:rect l="l" t="t" r="r" b="b"/>
            <a:pathLst>
              <a:path w="24583" h="6831" extrusionOk="0">
                <a:moveTo>
                  <a:pt x="12291" y="1"/>
                </a:moveTo>
                <a:cubicBezTo>
                  <a:pt x="7865" y="1"/>
                  <a:pt x="3439" y="1641"/>
                  <a:pt x="0" y="4920"/>
                </a:cubicBezTo>
                <a:lnTo>
                  <a:pt x="1783" y="6831"/>
                </a:lnTo>
                <a:cubicBezTo>
                  <a:pt x="4713" y="3997"/>
                  <a:pt x="8502" y="2580"/>
                  <a:pt x="12291" y="2580"/>
                </a:cubicBezTo>
                <a:cubicBezTo>
                  <a:pt x="16081" y="2580"/>
                  <a:pt x="19870" y="3997"/>
                  <a:pt x="22799" y="6831"/>
                </a:cubicBezTo>
                <a:lnTo>
                  <a:pt x="24582" y="4920"/>
                </a:lnTo>
                <a:cubicBezTo>
                  <a:pt x="21143" y="1641"/>
                  <a:pt x="16717" y="1"/>
                  <a:pt x="1229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22"/>
          <p:cNvSpPr/>
          <p:nvPr/>
        </p:nvSpPr>
        <p:spPr>
          <a:xfrm>
            <a:off x="-226081" y="902208"/>
            <a:ext cx="3448945" cy="3969997"/>
          </a:xfrm>
          <a:custGeom>
            <a:avLst/>
            <a:gdLst/>
            <a:ahLst/>
            <a:cxnLst/>
            <a:rect l="l" t="t" r="r" b="b"/>
            <a:pathLst>
              <a:path w="143736" h="165451" extrusionOk="0">
                <a:moveTo>
                  <a:pt x="75084" y="96481"/>
                </a:moveTo>
                <a:cubicBezTo>
                  <a:pt x="75020" y="96545"/>
                  <a:pt x="74957" y="96609"/>
                  <a:pt x="74893" y="96609"/>
                </a:cubicBezTo>
                <a:cubicBezTo>
                  <a:pt x="74957" y="96545"/>
                  <a:pt x="75020" y="96545"/>
                  <a:pt x="75084" y="96481"/>
                </a:cubicBezTo>
                <a:close/>
                <a:moveTo>
                  <a:pt x="74000" y="97376"/>
                </a:moveTo>
                <a:cubicBezTo>
                  <a:pt x="73937" y="97501"/>
                  <a:pt x="73874" y="97565"/>
                  <a:pt x="73874" y="97691"/>
                </a:cubicBezTo>
                <a:lnTo>
                  <a:pt x="73874" y="97628"/>
                </a:lnTo>
                <a:cubicBezTo>
                  <a:pt x="73874" y="97564"/>
                  <a:pt x="73937" y="97501"/>
                  <a:pt x="74000" y="97376"/>
                </a:cubicBezTo>
                <a:close/>
                <a:moveTo>
                  <a:pt x="73618" y="98331"/>
                </a:moveTo>
                <a:lnTo>
                  <a:pt x="73618" y="98331"/>
                </a:lnTo>
                <a:cubicBezTo>
                  <a:pt x="73556" y="98458"/>
                  <a:pt x="73556" y="98648"/>
                  <a:pt x="73556" y="98838"/>
                </a:cubicBezTo>
                <a:lnTo>
                  <a:pt x="73556" y="98774"/>
                </a:lnTo>
                <a:cubicBezTo>
                  <a:pt x="73556" y="98648"/>
                  <a:pt x="73556" y="98458"/>
                  <a:pt x="73618" y="98331"/>
                </a:cubicBezTo>
                <a:close/>
                <a:moveTo>
                  <a:pt x="87375" y="108709"/>
                </a:moveTo>
                <a:cubicBezTo>
                  <a:pt x="87311" y="108709"/>
                  <a:pt x="87248" y="108772"/>
                  <a:pt x="87184" y="108836"/>
                </a:cubicBezTo>
                <a:lnTo>
                  <a:pt x="87120" y="108772"/>
                </a:lnTo>
                <a:cubicBezTo>
                  <a:pt x="87184" y="108772"/>
                  <a:pt x="87311" y="108709"/>
                  <a:pt x="87375" y="108709"/>
                </a:cubicBezTo>
                <a:close/>
                <a:moveTo>
                  <a:pt x="86929" y="108836"/>
                </a:moveTo>
                <a:cubicBezTo>
                  <a:pt x="86866" y="108900"/>
                  <a:pt x="86802" y="108963"/>
                  <a:pt x="86738" y="108963"/>
                </a:cubicBezTo>
                <a:lnTo>
                  <a:pt x="86675" y="108963"/>
                </a:lnTo>
                <a:cubicBezTo>
                  <a:pt x="86738" y="108963"/>
                  <a:pt x="86802" y="108900"/>
                  <a:pt x="86929" y="108836"/>
                </a:cubicBezTo>
                <a:close/>
                <a:moveTo>
                  <a:pt x="85783" y="109728"/>
                </a:moveTo>
                <a:cubicBezTo>
                  <a:pt x="85783" y="109855"/>
                  <a:pt x="85719" y="109919"/>
                  <a:pt x="85719" y="110046"/>
                </a:cubicBezTo>
                <a:lnTo>
                  <a:pt x="85656" y="110046"/>
                </a:lnTo>
                <a:cubicBezTo>
                  <a:pt x="85719" y="109919"/>
                  <a:pt x="85719" y="109855"/>
                  <a:pt x="85783" y="109728"/>
                </a:cubicBezTo>
                <a:close/>
                <a:moveTo>
                  <a:pt x="85592" y="110173"/>
                </a:moveTo>
                <a:cubicBezTo>
                  <a:pt x="85528" y="110301"/>
                  <a:pt x="85528" y="110428"/>
                  <a:pt x="85528" y="110492"/>
                </a:cubicBezTo>
                <a:lnTo>
                  <a:pt x="85465" y="110492"/>
                </a:lnTo>
                <a:cubicBezTo>
                  <a:pt x="85465" y="110428"/>
                  <a:pt x="85528" y="110301"/>
                  <a:pt x="85592" y="110173"/>
                </a:cubicBezTo>
                <a:close/>
                <a:moveTo>
                  <a:pt x="85401" y="110683"/>
                </a:moveTo>
                <a:cubicBezTo>
                  <a:pt x="85401" y="110810"/>
                  <a:pt x="85401" y="111001"/>
                  <a:pt x="85401" y="111192"/>
                </a:cubicBezTo>
                <a:lnTo>
                  <a:pt x="85337" y="111129"/>
                </a:lnTo>
                <a:cubicBezTo>
                  <a:pt x="85337" y="111001"/>
                  <a:pt x="85401" y="110810"/>
                  <a:pt x="85401" y="110683"/>
                </a:cubicBezTo>
                <a:close/>
                <a:moveTo>
                  <a:pt x="96291" y="112156"/>
                </a:moveTo>
                <a:cubicBezTo>
                  <a:pt x="96294" y="112284"/>
                  <a:pt x="96355" y="112469"/>
                  <a:pt x="96355" y="112593"/>
                </a:cubicBezTo>
                <a:lnTo>
                  <a:pt x="96355" y="112657"/>
                </a:lnTo>
                <a:cubicBezTo>
                  <a:pt x="96355" y="112470"/>
                  <a:pt x="96294" y="112284"/>
                  <a:pt x="96291" y="112156"/>
                </a:cubicBezTo>
                <a:close/>
                <a:moveTo>
                  <a:pt x="90432" y="113758"/>
                </a:moveTo>
                <a:lnTo>
                  <a:pt x="90432" y="113758"/>
                </a:lnTo>
                <a:cubicBezTo>
                  <a:pt x="90432" y="113879"/>
                  <a:pt x="90438" y="113997"/>
                  <a:pt x="90559" y="114058"/>
                </a:cubicBezTo>
                <a:lnTo>
                  <a:pt x="90559" y="114122"/>
                </a:lnTo>
                <a:cubicBezTo>
                  <a:pt x="90438" y="114001"/>
                  <a:pt x="90432" y="113879"/>
                  <a:pt x="90432" y="113758"/>
                </a:cubicBezTo>
                <a:close/>
                <a:moveTo>
                  <a:pt x="91260" y="113740"/>
                </a:moveTo>
                <a:cubicBezTo>
                  <a:pt x="91260" y="113994"/>
                  <a:pt x="91132" y="114185"/>
                  <a:pt x="90878" y="114185"/>
                </a:cubicBezTo>
                <a:lnTo>
                  <a:pt x="90814" y="114185"/>
                </a:lnTo>
                <a:cubicBezTo>
                  <a:pt x="91069" y="114185"/>
                  <a:pt x="91260" y="113994"/>
                  <a:pt x="91260" y="113740"/>
                </a:cubicBezTo>
                <a:close/>
                <a:moveTo>
                  <a:pt x="73556" y="122167"/>
                </a:moveTo>
                <a:cubicBezTo>
                  <a:pt x="73556" y="122287"/>
                  <a:pt x="73552" y="122408"/>
                  <a:pt x="73492" y="122528"/>
                </a:cubicBezTo>
                <a:lnTo>
                  <a:pt x="73492" y="122464"/>
                </a:lnTo>
                <a:cubicBezTo>
                  <a:pt x="73552" y="122404"/>
                  <a:pt x="73556" y="122287"/>
                  <a:pt x="73556" y="122167"/>
                </a:cubicBezTo>
                <a:close/>
                <a:moveTo>
                  <a:pt x="73236" y="122848"/>
                </a:moveTo>
                <a:cubicBezTo>
                  <a:pt x="73173" y="122911"/>
                  <a:pt x="73109" y="122974"/>
                  <a:pt x="72983" y="123037"/>
                </a:cubicBezTo>
                <a:lnTo>
                  <a:pt x="72983" y="122974"/>
                </a:lnTo>
                <a:cubicBezTo>
                  <a:pt x="73109" y="122974"/>
                  <a:pt x="73173" y="122911"/>
                  <a:pt x="73236" y="122848"/>
                </a:cubicBezTo>
                <a:close/>
                <a:moveTo>
                  <a:pt x="142143" y="18914"/>
                </a:moveTo>
                <a:lnTo>
                  <a:pt x="142143" y="121891"/>
                </a:lnTo>
                <a:cubicBezTo>
                  <a:pt x="142143" y="124884"/>
                  <a:pt x="139660" y="127368"/>
                  <a:pt x="136667" y="127368"/>
                </a:cubicBezTo>
                <a:lnTo>
                  <a:pt x="97947" y="127368"/>
                </a:lnTo>
                <a:lnTo>
                  <a:pt x="97947" y="117306"/>
                </a:lnTo>
                <a:lnTo>
                  <a:pt x="120172" y="117306"/>
                </a:lnTo>
                <a:lnTo>
                  <a:pt x="120172" y="115714"/>
                </a:lnTo>
                <a:lnTo>
                  <a:pt x="97947" y="115714"/>
                </a:lnTo>
                <a:lnTo>
                  <a:pt x="97947" y="112593"/>
                </a:lnTo>
                <a:cubicBezTo>
                  <a:pt x="97947" y="112339"/>
                  <a:pt x="97883" y="112084"/>
                  <a:pt x="97819" y="111829"/>
                </a:cubicBezTo>
                <a:lnTo>
                  <a:pt x="133673" y="111829"/>
                </a:lnTo>
                <a:lnTo>
                  <a:pt x="133673" y="110237"/>
                </a:lnTo>
                <a:lnTo>
                  <a:pt x="97119" y="110237"/>
                </a:lnTo>
                <a:cubicBezTo>
                  <a:pt x="96355" y="109154"/>
                  <a:pt x="95145" y="108581"/>
                  <a:pt x="93871" y="108581"/>
                </a:cubicBezTo>
                <a:lnTo>
                  <a:pt x="93744" y="108581"/>
                </a:lnTo>
                <a:cubicBezTo>
                  <a:pt x="92916" y="108581"/>
                  <a:pt x="92152" y="108836"/>
                  <a:pt x="91515" y="109345"/>
                </a:cubicBezTo>
                <a:cubicBezTo>
                  <a:pt x="90814" y="108008"/>
                  <a:pt x="89477" y="107180"/>
                  <a:pt x="88012" y="107116"/>
                </a:cubicBezTo>
                <a:lnTo>
                  <a:pt x="87885" y="107116"/>
                </a:lnTo>
                <a:cubicBezTo>
                  <a:pt x="87120" y="107116"/>
                  <a:pt x="86293" y="107371"/>
                  <a:pt x="85656" y="107817"/>
                </a:cubicBezTo>
                <a:cubicBezTo>
                  <a:pt x="84933" y="106371"/>
                  <a:pt x="83472" y="105534"/>
                  <a:pt x="81957" y="105534"/>
                </a:cubicBezTo>
                <a:cubicBezTo>
                  <a:pt x="81336" y="105534"/>
                  <a:pt x="80707" y="105674"/>
                  <a:pt x="80115" y="105970"/>
                </a:cubicBezTo>
                <a:lnTo>
                  <a:pt x="80115" y="98965"/>
                </a:lnTo>
                <a:cubicBezTo>
                  <a:pt x="80115" y="96736"/>
                  <a:pt x="78396" y="94889"/>
                  <a:pt x="76167" y="94762"/>
                </a:cubicBezTo>
                <a:lnTo>
                  <a:pt x="76039" y="94762"/>
                </a:lnTo>
                <a:cubicBezTo>
                  <a:pt x="73747" y="94762"/>
                  <a:pt x="71964" y="96609"/>
                  <a:pt x="71964" y="98838"/>
                </a:cubicBezTo>
                <a:lnTo>
                  <a:pt x="71964" y="121000"/>
                </a:lnTo>
                <a:lnTo>
                  <a:pt x="67824" y="118516"/>
                </a:lnTo>
                <a:cubicBezTo>
                  <a:pt x="67060" y="118134"/>
                  <a:pt x="66232" y="117879"/>
                  <a:pt x="65404" y="117879"/>
                </a:cubicBezTo>
                <a:cubicBezTo>
                  <a:pt x="61647" y="117879"/>
                  <a:pt x="59545" y="122337"/>
                  <a:pt x="62029" y="125203"/>
                </a:cubicBezTo>
                <a:lnTo>
                  <a:pt x="62093" y="125266"/>
                </a:lnTo>
                <a:lnTo>
                  <a:pt x="62156" y="125266"/>
                </a:lnTo>
                <a:lnTo>
                  <a:pt x="64258" y="127368"/>
                </a:lnTo>
                <a:lnTo>
                  <a:pt x="7070" y="127368"/>
                </a:lnTo>
                <a:cubicBezTo>
                  <a:pt x="4077" y="127368"/>
                  <a:pt x="1593" y="124948"/>
                  <a:pt x="1593" y="121891"/>
                </a:cubicBezTo>
                <a:lnTo>
                  <a:pt x="1593" y="18914"/>
                </a:lnTo>
                <a:close/>
                <a:moveTo>
                  <a:pt x="7070" y="0"/>
                </a:moveTo>
                <a:cubicBezTo>
                  <a:pt x="3185" y="0"/>
                  <a:pt x="1" y="3184"/>
                  <a:pt x="1" y="7069"/>
                </a:cubicBezTo>
                <a:lnTo>
                  <a:pt x="1" y="121891"/>
                </a:lnTo>
                <a:cubicBezTo>
                  <a:pt x="1" y="125776"/>
                  <a:pt x="3185" y="128960"/>
                  <a:pt x="7070" y="128960"/>
                </a:cubicBezTo>
                <a:lnTo>
                  <a:pt x="65914" y="128960"/>
                </a:lnTo>
                <a:lnTo>
                  <a:pt x="73811" y="136666"/>
                </a:lnTo>
                <a:cubicBezTo>
                  <a:pt x="74002" y="136857"/>
                  <a:pt x="74129" y="137112"/>
                  <a:pt x="74129" y="137366"/>
                </a:cubicBezTo>
                <a:lnTo>
                  <a:pt x="74129" y="143607"/>
                </a:lnTo>
                <a:lnTo>
                  <a:pt x="73365" y="143607"/>
                </a:lnTo>
                <a:lnTo>
                  <a:pt x="73365" y="163859"/>
                </a:lnTo>
                <a:lnTo>
                  <a:pt x="74129" y="163859"/>
                </a:lnTo>
                <a:lnTo>
                  <a:pt x="74129" y="165451"/>
                </a:lnTo>
                <a:lnTo>
                  <a:pt x="94699" y="165451"/>
                </a:lnTo>
                <a:lnTo>
                  <a:pt x="94699" y="163859"/>
                </a:lnTo>
                <a:lnTo>
                  <a:pt x="97055" y="163859"/>
                </a:lnTo>
                <a:lnTo>
                  <a:pt x="97055" y="143607"/>
                </a:lnTo>
                <a:lnTo>
                  <a:pt x="94699" y="143607"/>
                </a:lnTo>
                <a:lnTo>
                  <a:pt x="94699" y="137175"/>
                </a:lnTo>
                <a:cubicBezTo>
                  <a:pt x="94699" y="136857"/>
                  <a:pt x="94763" y="136602"/>
                  <a:pt x="94954" y="136347"/>
                </a:cubicBezTo>
                <a:lnTo>
                  <a:pt x="97183" y="132781"/>
                </a:lnTo>
                <a:cubicBezTo>
                  <a:pt x="97692" y="132017"/>
                  <a:pt x="97947" y="131189"/>
                  <a:pt x="97947" y="130297"/>
                </a:cubicBezTo>
                <a:lnTo>
                  <a:pt x="97947" y="128960"/>
                </a:lnTo>
                <a:lnTo>
                  <a:pt x="136667" y="128960"/>
                </a:lnTo>
                <a:cubicBezTo>
                  <a:pt x="140551" y="128960"/>
                  <a:pt x="143672" y="125776"/>
                  <a:pt x="143736" y="121891"/>
                </a:cubicBezTo>
                <a:lnTo>
                  <a:pt x="143736" y="7069"/>
                </a:lnTo>
                <a:cubicBezTo>
                  <a:pt x="143672" y="3121"/>
                  <a:pt x="140551" y="0"/>
                  <a:pt x="13666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22"/>
          <p:cNvSpPr/>
          <p:nvPr/>
        </p:nvSpPr>
        <p:spPr>
          <a:xfrm>
            <a:off x="36760" y="2657970"/>
            <a:ext cx="938276" cy="936765"/>
          </a:xfrm>
          <a:custGeom>
            <a:avLst/>
            <a:gdLst/>
            <a:ahLst/>
            <a:cxnLst/>
            <a:rect l="l" t="t" r="r" b="b"/>
            <a:pathLst>
              <a:path w="39103" h="39040" extrusionOk="0">
                <a:moveTo>
                  <a:pt x="19551" y="6369"/>
                </a:moveTo>
                <a:cubicBezTo>
                  <a:pt x="20761" y="6369"/>
                  <a:pt x="21971" y="6497"/>
                  <a:pt x="23118" y="6879"/>
                </a:cubicBezTo>
                <a:cubicBezTo>
                  <a:pt x="30123" y="8789"/>
                  <a:pt x="34199" y="16113"/>
                  <a:pt x="32225" y="23118"/>
                </a:cubicBezTo>
                <a:cubicBezTo>
                  <a:pt x="30632" y="28786"/>
                  <a:pt x="25474" y="32671"/>
                  <a:pt x="19551" y="32734"/>
                </a:cubicBezTo>
                <a:cubicBezTo>
                  <a:pt x="18341" y="32671"/>
                  <a:pt x="17131" y="32543"/>
                  <a:pt x="15985" y="32225"/>
                </a:cubicBezTo>
                <a:cubicBezTo>
                  <a:pt x="9617" y="30442"/>
                  <a:pt x="5605" y="24201"/>
                  <a:pt x="6496" y="17705"/>
                </a:cubicBezTo>
                <a:cubicBezTo>
                  <a:pt x="7388" y="11209"/>
                  <a:pt x="12992" y="6369"/>
                  <a:pt x="19551" y="6369"/>
                </a:cubicBezTo>
                <a:close/>
                <a:moveTo>
                  <a:pt x="18469" y="1"/>
                </a:moveTo>
                <a:lnTo>
                  <a:pt x="18596" y="2421"/>
                </a:lnTo>
                <a:cubicBezTo>
                  <a:pt x="16049" y="2548"/>
                  <a:pt x="13501" y="3249"/>
                  <a:pt x="11273" y="4523"/>
                </a:cubicBezTo>
                <a:lnTo>
                  <a:pt x="10063" y="2485"/>
                </a:lnTo>
                <a:cubicBezTo>
                  <a:pt x="8152" y="3504"/>
                  <a:pt x="6433" y="4905"/>
                  <a:pt x="4968" y="6560"/>
                </a:cubicBezTo>
                <a:lnTo>
                  <a:pt x="6751" y="8152"/>
                </a:lnTo>
                <a:cubicBezTo>
                  <a:pt x="5031" y="10063"/>
                  <a:pt x="3821" y="12356"/>
                  <a:pt x="3121" y="14776"/>
                </a:cubicBezTo>
                <a:lnTo>
                  <a:pt x="765" y="14139"/>
                </a:lnTo>
                <a:lnTo>
                  <a:pt x="765" y="14202"/>
                </a:lnTo>
                <a:cubicBezTo>
                  <a:pt x="255" y="15922"/>
                  <a:pt x="64" y="17705"/>
                  <a:pt x="0" y="19488"/>
                </a:cubicBezTo>
                <a:lnTo>
                  <a:pt x="0" y="20635"/>
                </a:lnTo>
                <a:lnTo>
                  <a:pt x="2420" y="20507"/>
                </a:lnTo>
                <a:cubicBezTo>
                  <a:pt x="2548" y="23055"/>
                  <a:pt x="3312" y="25538"/>
                  <a:pt x="4522" y="27831"/>
                </a:cubicBezTo>
                <a:lnTo>
                  <a:pt x="2420" y="28977"/>
                </a:lnTo>
                <a:cubicBezTo>
                  <a:pt x="3503" y="30888"/>
                  <a:pt x="4904" y="32607"/>
                  <a:pt x="6496" y="34072"/>
                </a:cubicBezTo>
                <a:lnTo>
                  <a:pt x="8088" y="32289"/>
                </a:lnTo>
                <a:cubicBezTo>
                  <a:pt x="9999" y="34008"/>
                  <a:pt x="12291" y="35282"/>
                  <a:pt x="14775" y="35982"/>
                </a:cubicBezTo>
                <a:lnTo>
                  <a:pt x="14202" y="38275"/>
                </a:lnTo>
                <a:lnTo>
                  <a:pt x="14266" y="38275"/>
                </a:lnTo>
                <a:cubicBezTo>
                  <a:pt x="15985" y="38784"/>
                  <a:pt x="17768" y="39039"/>
                  <a:pt x="19615" y="39039"/>
                </a:cubicBezTo>
                <a:lnTo>
                  <a:pt x="20761" y="39039"/>
                </a:lnTo>
                <a:lnTo>
                  <a:pt x="20634" y="36619"/>
                </a:lnTo>
                <a:cubicBezTo>
                  <a:pt x="23181" y="36492"/>
                  <a:pt x="25665" y="35728"/>
                  <a:pt x="27958" y="34454"/>
                </a:cubicBezTo>
                <a:lnTo>
                  <a:pt x="29104" y="36619"/>
                </a:lnTo>
                <a:cubicBezTo>
                  <a:pt x="31015" y="35537"/>
                  <a:pt x="32734" y="34136"/>
                  <a:pt x="34199" y="32480"/>
                </a:cubicBezTo>
                <a:lnTo>
                  <a:pt x="32416" y="30888"/>
                </a:lnTo>
                <a:cubicBezTo>
                  <a:pt x="34071" y="28977"/>
                  <a:pt x="35345" y="26685"/>
                  <a:pt x="36046" y="24265"/>
                </a:cubicBezTo>
                <a:lnTo>
                  <a:pt x="38402" y="24901"/>
                </a:lnTo>
                <a:cubicBezTo>
                  <a:pt x="38848" y="23182"/>
                  <a:pt x="39102" y="21399"/>
                  <a:pt x="39102" y="19552"/>
                </a:cubicBezTo>
                <a:cubicBezTo>
                  <a:pt x="39102" y="19170"/>
                  <a:pt x="39102" y="18788"/>
                  <a:pt x="39102" y="18406"/>
                </a:cubicBezTo>
                <a:lnTo>
                  <a:pt x="36619" y="18469"/>
                </a:lnTo>
                <a:cubicBezTo>
                  <a:pt x="36491" y="15922"/>
                  <a:pt x="35727" y="13438"/>
                  <a:pt x="34517" y="11209"/>
                </a:cubicBezTo>
                <a:lnTo>
                  <a:pt x="36619" y="10063"/>
                </a:lnTo>
                <a:cubicBezTo>
                  <a:pt x="35536" y="8089"/>
                  <a:pt x="34199" y="6369"/>
                  <a:pt x="32543" y="4905"/>
                </a:cubicBezTo>
                <a:lnTo>
                  <a:pt x="30951" y="6751"/>
                </a:lnTo>
                <a:cubicBezTo>
                  <a:pt x="29040" y="5032"/>
                  <a:pt x="26748" y="3758"/>
                  <a:pt x="24264" y="3058"/>
                </a:cubicBezTo>
                <a:lnTo>
                  <a:pt x="24901" y="765"/>
                </a:lnTo>
                <a:cubicBezTo>
                  <a:pt x="23181" y="256"/>
                  <a:pt x="21398" y="1"/>
                  <a:pt x="1961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22"/>
          <p:cNvSpPr/>
          <p:nvPr/>
        </p:nvSpPr>
        <p:spPr>
          <a:xfrm>
            <a:off x="1655007" y="2725228"/>
            <a:ext cx="24" cy="24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lnTo>
                  <a:pt x="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22"/>
          <p:cNvSpPr/>
          <p:nvPr/>
        </p:nvSpPr>
        <p:spPr>
          <a:xfrm>
            <a:off x="1031545" y="2553759"/>
            <a:ext cx="669341" cy="660798"/>
          </a:xfrm>
          <a:custGeom>
            <a:avLst/>
            <a:gdLst/>
            <a:ahLst/>
            <a:cxnLst/>
            <a:rect l="l" t="t" r="r" b="b"/>
            <a:pathLst>
              <a:path w="27895" h="27539" extrusionOk="0">
                <a:moveTo>
                  <a:pt x="13948" y="5618"/>
                </a:moveTo>
                <a:cubicBezTo>
                  <a:pt x="14712" y="5618"/>
                  <a:pt x="15412" y="5745"/>
                  <a:pt x="16176" y="5936"/>
                </a:cubicBezTo>
                <a:cubicBezTo>
                  <a:pt x="19679" y="6955"/>
                  <a:pt x="22099" y="10139"/>
                  <a:pt x="22099" y="13833"/>
                </a:cubicBezTo>
                <a:cubicBezTo>
                  <a:pt x="22099" y="14533"/>
                  <a:pt x="21972" y="15298"/>
                  <a:pt x="21781" y="16062"/>
                </a:cubicBezTo>
                <a:cubicBezTo>
                  <a:pt x="20802" y="19631"/>
                  <a:pt x="17534" y="22003"/>
                  <a:pt x="13953" y="22003"/>
                </a:cubicBezTo>
                <a:cubicBezTo>
                  <a:pt x="13572" y="22003"/>
                  <a:pt x="13187" y="21976"/>
                  <a:pt x="12801" y="21921"/>
                </a:cubicBezTo>
                <a:cubicBezTo>
                  <a:pt x="8725" y="21411"/>
                  <a:pt x="5732" y="17909"/>
                  <a:pt x="5732" y="13833"/>
                </a:cubicBezTo>
                <a:cubicBezTo>
                  <a:pt x="5732" y="13069"/>
                  <a:pt x="5860" y="12304"/>
                  <a:pt x="6051" y="11604"/>
                </a:cubicBezTo>
                <a:cubicBezTo>
                  <a:pt x="7070" y="8038"/>
                  <a:pt x="10254" y="5618"/>
                  <a:pt x="13948" y="5618"/>
                </a:cubicBezTo>
                <a:close/>
                <a:moveTo>
                  <a:pt x="13928" y="0"/>
                </a:moveTo>
                <a:cubicBezTo>
                  <a:pt x="13059" y="0"/>
                  <a:pt x="12192" y="87"/>
                  <a:pt x="11336" y="268"/>
                </a:cubicBezTo>
                <a:lnTo>
                  <a:pt x="11655" y="1860"/>
                </a:lnTo>
                <a:cubicBezTo>
                  <a:pt x="10381" y="2115"/>
                  <a:pt x="9171" y="2497"/>
                  <a:pt x="8089" y="3134"/>
                </a:cubicBezTo>
                <a:lnTo>
                  <a:pt x="7261" y="1733"/>
                </a:lnTo>
                <a:cubicBezTo>
                  <a:pt x="5350" y="2752"/>
                  <a:pt x="3758" y="4217"/>
                  <a:pt x="2484" y="6000"/>
                </a:cubicBezTo>
                <a:lnTo>
                  <a:pt x="3885" y="6955"/>
                </a:lnTo>
                <a:cubicBezTo>
                  <a:pt x="3121" y="7974"/>
                  <a:pt x="2612" y="9120"/>
                  <a:pt x="2293" y="10394"/>
                </a:cubicBezTo>
                <a:lnTo>
                  <a:pt x="701" y="9948"/>
                </a:lnTo>
                <a:lnTo>
                  <a:pt x="701" y="10012"/>
                </a:lnTo>
                <a:cubicBezTo>
                  <a:pt x="64" y="12050"/>
                  <a:pt x="1" y="14215"/>
                  <a:pt x="383" y="16317"/>
                </a:cubicBezTo>
                <a:lnTo>
                  <a:pt x="1975" y="15998"/>
                </a:lnTo>
                <a:cubicBezTo>
                  <a:pt x="2230" y="17272"/>
                  <a:pt x="2612" y="18482"/>
                  <a:pt x="3249" y="19564"/>
                </a:cubicBezTo>
                <a:lnTo>
                  <a:pt x="1848" y="20392"/>
                </a:lnTo>
                <a:cubicBezTo>
                  <a:pt x="2866" y="22303"/>
                  <a:pt x="4331" y="23959"/>
                  <a:pt x="6114" y="25169"/>
                </a:cubicBezTo>
                <a:lnTo>
                  <a:pt x="7070" y="23831"/>
                </a:lnTo>
                <a:cubicBezTo>
                  <a:pt x="8089" y="24532"/>
                  <a:pt x="9235" y="25041"/>
                  <a:pt x="10445" y="25423"/>
                </a:cubicBezTo>
                <a:lnTo>
                  <a:pt x="10063" y="27015"/>
                </a:lnTo>
                <a:lnTo>
                  <a:pt x="10190" y="27015"/>
                </a:lnTo>
                <a:cubicBezTo>
                  <a:pt x="11436" y="27355"/>
                  <a:pt x="12704" y="27538"/>
                  <a:pt x="13981" y="27538"/>
                </a:cubicBezTo>
                <a:cubicBezTo>
                  <a:pt x="14858" y="27538"/>
                  <a:pt x="15740" y="27452"/>
                  <a:pt x="16622" y="27270"/>
                </a:cubicBezTo>
                <a:lnTo>
                  <a:pt x="16304" y="25678"/>
                </a:lnTo>
                <a:cubicBezTo>
                  <a:pt x="17514" y="25423"/>
                  <a:pt x="18724" y="24978"/>
                  <a:pt x="19870" y="24404"/>
                </a:cubicBezTo>
                <a:lnTo>
                  <a:pt x="20634" y="25805"/>
                </a:lnTo>
                <a:cubicBezTo>
                  <a:pt x="22545" y="24723"/>
                  <a:pt x="24137" y="23258"/>
                  <a:pt x="25347" y="21475"/>
                </a:cubicBezTo>
                <a:lnTo>
                  <a:pt x="24010" y="20583"/>
                </a:lnTo>
                <a:cubicBezTo>
                  <a:pt x="24710" y="19501"/>
                  <a:pt x="25283" y="18354"/>
                  <a:pt x="25602" y="17144"/>
                </a:cubicBezTo>
                <a:lnTo>
                  <a:pt x="27194" y="17590"/>
                </a:lnTo>
                <a:cubicBezTo>
                  <a:pt x="27767" y="15489"/>
                  <a:pt x="27894" y="13323"/>
                  <a:pt x="27449" y="11222"/>
                </a:cubicBezTo>
                <a:lnTo>
                  <a:pt x="27449" y="11222"/>
                </a:lnTo>
                <a:lnTo>
                  <a:pt x="25856" y="11477"/>
                </a:lnTo>
                <a:cubicBezTo>
                  <a:pt x="25602" y="10267"/>
                  <a:pt x="25220" y="9057"/>
                  <a:pt x="24583" y="7910"/>
                </a:cubicBezTo>
                <a:lnTo>
                  <a:pt x="25984" y="7146"/>
                </a:lnTo>
                <a:cubicBezTo>
                  <a:pt x="24965" y="5236"/>
                  <a:pt x="23500" y="3580"/>
                  <a:pt x="21653" y="2370"/>
                </a:cubicBezTo>
                <a:lnTo>
                  <a:pt x="20762" y="3707"/>
                </a:lnTo>
                <a:cubicBezTo>
                  <a:pt x="19743" y="3007"/>
                  <a:pt x="18533" y="2497"/>
                  <a:pt x="17323" y="2115"/>
                </a:cubicBezTo>
                <a:lnTo>
                  <a:pt x="17769" y="523"/>
                </a:lnTo>
                <a:lnTo>
                  <a:pt x="17705" y="523"/>
                </a:lnTo>
                <a:cubicBezTo>
                  <a:pt x="16459" y="183"/>
                  <a:pt x="15191" y="0"/>
                  <a:pt x="1392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22"/>
          <p:cNvSpPr/>
          <p:nvPr/>
        </p:nvSpPr>
        <p:spPr>
          <a:xfrm>
            <a:off x="-1529537" y="1971857"/>
            <a:ext cx="426367" cy="424831"/>
          </a:xfrm>
          <a:custGeom>
            <a:avLst/>
            <a:gdLst/>
            <a:ahLst/>
            <a:cxnLst/>
            <a:rect l="l" t="t" r="r" b="b"/>
            <a:pathLst>
              <a:path w="17769" h="17705" extrusionOk="0">
                <a:moveTo>
                  <a:pt x="8916" y="2867"/>
                </a:moveTo>
                <a:cubicBezTo>
                  <a:pt x="9426" y="2867"/>
                  <a:pt x="9999" y="2930"/>
                  <a:pt x="10572" y="3058"/>
                </a:cubicBezTo>
                <a:cubicBezTo>
                  <a:pt x="13119" y="3822"/>
                  <a:pt x="14902" y="6178"/>
                  <a:pt x="14902" y="8853"/>
                </a:cubicBezTo>
                <a:cubicBezTo>
                  <a:pt x="14902" y="9426"/>
                  <a:pt x="14839" y="9936"/>
                  <a:pt x="14648" y="10509"/>
                </a:cubicBezTo>
                <a:cubicBezTo>
                  <a:pt x="13947" y="13056"/>
                  <a:pt x="11591" y="14839"/>
                  <a:pt x="8916" y="14839"/>
                </a:cubicBezTo>
                <a:cubicBezTo>
                  <a:pt x="5605" y="14839"/>
                  <a:pt x="2930" y="12164"/>
                  <a:pt x="2930" y="8853"/>
                </a:cubicBezTo>
                <a:cubicBezTo>
                  <a:pt x="2930" y="8280"/>
                  <a:pt x="2994" y="7770"/>
                  <a:pt x="3121" y="7197"/>
                </a:cubicBezTo>
                <a:cubicBezTo>
                  <a:pt x="3885" y="4650"/>
                  <a:pt x="6178" y="2867"/>
                  <a:pt x="8852" y="2867"/>
                </a:cubicBezTo>
                <a:close/>
                <a:moveTo>
                  <a:pt x="8343" y="1"/>
                </a:moveTo>
                <a:lnTo>
                  <a:pt x="8407" y="1083"/>
                </a:lnTo>
                <a:cubicBezTo>
                  <a:pt x="7260" y="1147"/>
                  <a:pt x="6114" y="1529"/>
                  <a:pt x="5095" y="2102"/>
                </a:cubicBezTo>
                <a:lnTo>
                  <a:pt x="4586" y="1083"/>
                </a:lnTo>
                <a:cubicBezTo>
                  <a:pt x="3694" y="1593"/>
                  <a:pt x="2930" y="2230"/>
                  <a:pt x="2293" y="2930"/>
                </a:cubicBezTo>
                <a:lnTo>
                  <a:pt x="3057" y="3695"/>
                </a:lnTo>
                <a:cubicBezTo>
                  <a:pt x="2293" y="4522"/>
                  <a:pt x="1720" y="5605"/>
                  <a:pt x="1401" y="6688"/>
                </a:cubicBezTo>
                <a:lnTo>
                  <a:pt x="319" y="6433"/>
                </a:lnTo>
                <a:cubicBezTo>
                  <a:pt x="128" y="7197"/>
                  <a:pt x="0" y="7961"/>
                  <a:pt x="0" y="8789"/>
                </a:cubicBezTo>
                <a:lnTo>
                  <a:pt x="0" y="9299"/>
                </a:lnTo>
                <a:lnTo>
                  <a:pt x="1083" y="9235"/>
                </a:lnTo>
                <a:cubicBezTo>
                  <a:pt x="1147" y="10445"/>
                  <a:pt x="1465" y="11528"/>
                  <a:pt x="2038" y="12610"/>
                </a:cubicBezTo>
                <a:lnTo>
                  <a:pt x="1083" y="13120"/>
                </a:lnTo>
                <a:cubicBezTo>
                  <a:pt x="1592" y="14011"/>
                  <a:pt x="2229" y="14776"/>
                  <a:pt x="2930" y="15412"/>
                </a:cubicBezTo>
                <a:lnTo>
                  <a:pt x="3694" y="14648"/>
                </a:lnTo>
                <a:cubicBezTo>
                  <a:pt x="4586" y="15412"/>
                  <a:pt x="5605" y="15986"/>
                  <a:pt x="6751" y="16304"/>
                </a:cubicBezTo>
                <a:lnTo>
                  <a:pt x="6432" y="17387"/>
                </a:lnTo>
                <a:cubicBezTo>
                  <a:pt x="7197" y="17578"/>
                  <a:pt x="8025" y="17705"/>
                  <a:pt x="8852" y="17705"/>
                </a:cubicBezTo>
                <a:lnTo>
                  <a:pt x="9362" y="17705"/>
                </a:lnTo>
                <a:lnTo>
                  <a:pt x="9298" y="16622"/>
                </a:lnTo>
                <a:cubicBezTo>
                  <a:pt x="10508" y="16559"/>
                  <a:pt x="11591" y="16177"/>
                  <a:pt x="12673" y="15603"/>
                </a:cubicBezTo>
                <a:lnTo>
                  <a:pt x="13183" y="16622"/>
                </a:lnTo>
                <a:cubicBezTo>
                  <a:pt x="14075" y="16113"/>
                  <a:pt x="14839" y="15476"/>
                  <a:pt x="15476" y="14712"/>
                </a:cubicBezTo>
                <a:lnTo>
                  <a:pt x="14711" y="14011"/>
                </a:lnTo>
                <a:cubicBezTo>
                  <a:pt x="15476" y="13120"/>
                  <a:pt x="16049" y="12101"/>
                  <a:pt x="16367" y="10954"/>
                </a:cubicBezTo>
                <a:lnTo>
                  <a:pt x="17450" y="11273"/>
                </a:lnTo>
                <a:cubicBezTo>
                  <a:pt x="17641" y="10509"/>
                  <a:pt x="17768" y="9681"/>
                  <a:pt x="17768" y="8853"/>
                </a:cubicBezTo>
                <a:lnTo>
                  <a:pt x="17768" y="8343"/>
                </a:lnTo>
                <a:lnTo>
                  <a:pt x="16686" y="8407"/>
                </a:lnTo>
                <a:cubicBezTo>
                  <a:pt x="16622" y="7261"/>
                  <a:pt x="16240" y="6115"/>
                  <a:pt x="15667" y="5096"/>
                </a:cubicBezTo>
                <a:lnTo>
                  <a:pt x="16686" y="4522"/>
                </a:lnTo>
                <a:cubicBezTo>
                  <a:pt x="16176" y="3695"/>
                  <a:pt x="15539" y="2867"/>
                  <a:pt x="14775" y="2230"/>
                </a:cubicBezTo>
                <a:lnTo>
                  <a:pt x="14075" y="2994"/>
                </a:lnTo>
                <a:cubicBezTo>
                  <a:pt x="13183" y="2230"/>
                  <a:pt x="12164" y="1657"/>
                  <a:pt x="11018" y="1338"/>
                </a:cubicBezTo>
                <a:lnTo>
                  <a:pt x="11336" y="319"/>
                </a:lnTo>
                <a:cubicBezTo>
                  <a:pt x="10508" y="65"/>
                  <a:pt x="9680" y="1"/>
                  <a:pt x="885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22"/>
          <p:cNvSpPr/>
          <p:nvPr/>
        </p:nvSpPr>
        <p:spPr>
          <a:xfrm>
            <a:off x="-1075696" y="1926026"/>
            <a:ext cx="301065" cy="297994"/>
          </a:xfrm>
          <a:custGeom>
            <a:avLst/>
            <a:gdLst/>
            <a:ahLst/>
            <a:cxnLst/>
            <a:rect l="l" t="t" r="r" b="b"/>
            <a:pathLst>
              <a:path w="12547" h="12419" extrusionOk="0">
                <a:moveTo>
                  <a:pt x="6242" y="2484"/>
                </a:moveTo>
                <a:cubicBezTo>
                  <a:pt x="6624" y="2484"/>
                  <a:pt x="6942" y="2484"/>
                  <a:pt x="7260" y="2611"/>
                </a:cubicBezTo>
                <a:cubicBezTo>
                  <a:pt x="8916" y="3057"/>
                  <a:pt x="9999" y="4522"/>
                  <a:pt x="9999" y="6178"/>
                </a:cubicBezTo>
                <a:cubicBezTo>
                  <a:pt x="9999" y="6560"/>
                  <a:pt x="9935" y="6878"/>
                  <a:pt x="9872" y="7197"/>
                </a:cubicBezTo>
                <a:cubicBezTo>
                  <a:pt x="9426" y="8789"/>
                  <a:pt x="7961" y="9935"/>
                  <a:pt x="6305" y="9935"/>
                </a:cubicBezTo>
                <a:cubicBezTo>
                  <a:pt x="5923" y="9935"/>
                  <a:pt x="5605" y="9871"/>
                  <a:pt x="5286" y="9808"/>
                </a:cubicBezTo>
                <a:cubicBezTo>
                  <a:pt x="3630" y="9298"/>
                  <a:pt x="2548" y="7833"/>
                  <a:pt x="2548" y="6178"/>
                </a:cubicBezTo>
                <a:cubicBezTo>
                  <a:pt x="2548" y="5859"/>
                  <a:pt x="2612" y="5477"/>
                  <a:pt x="2675" y="5159"/>
                </a:cubicBezTo>
                <a:cubicBezTo>
                  <a:pt x="3121" y="3567"/>
                  <a:pt x="4586" y="2484"/>
                  <a:pt x="6242" y="2484"/>
                </a:cubicBezTo>
                <a:close/>
                <a:moveTo>
                  <a:pt x="6242" y="0"/>
                </a:moveTo>
                <a:cubicBezTo>
                  <a:pt x="5859" y="0"/>
                  <a:pt x="5477" y="0"/>
                  <a:pt x="5095" y="64"/>
                </a:cubicBezTo>
                <a:lnTo>
                  <a:pt x="5223" y="828"/>
                </a:lnTo>
                <a:cubicBezTo>
                  <a:pt x="4649" y="956"/>
                  <a:pt x="4140" y="1147"/>
                  <a:pt x="3630" y="1401"/>
                </a:cubicBezTo>
                <a:lnTo>
                  <a:pt x="3248" y="701"/>
                </a:lnTo>
                <a:cubicBezTo>
                  <a:pt x="2357" y="1147"/>
                  <a:pt x="1656" y="1847"/>
                  <a:pt x="1083" y="2675"/>
                </a:cubicBezTo>
                <a:lnTo>
                  <a:pt x="1720" y="3057"/>
                </a:lnTo>
                <a:cubicBezTo>
                  <a:pt x="1338" y="3567"/>
                  <a:pt x="1147" y="4076"/>
                  <a:pt x="956" y="4649"/>
                </a:cubicBezTo>
                <a:lnTo>
                  <a:pt x="255" y="4458"/>
                </a:lnTo>
                <a:lnTo>
                  <a:pt x="255" y="4522"/>
                </a:lnTo>
                <a:cubicBezTo>
                  <a:pt x="128" y="5095"/>
                  <a:pt x="1" y="5668"/>
                  <a:pt x="1" y="6241"/>
                </a:cubicBezTo>
                <a:cubicBezTo>
                  <a:pt x="1" y="6623"/>
                  <a:pt x="64" y="7006"/>
                  <a:pt x="128" y="7388"/>
                </a:cubicBezTo>
                <a:lnTo>
                  <a:pt x="828" y="7260"/>
                </a:lnTo>
                <a:cubicBezTo>
                  <a:pt x="956" y="7833"/>
                  <a:pt x="1147" y="8343"/>
                  <a:pt x="1465" y="8852"/>
                </a:cubicBezTo>
                <a:lnTo>
                  <a:pt x="765" y="9171"/>
                </a:lnTo>
                <a:cubicBezTo>
                  <a:pt x="1274" y="10062"/>
                  <a:pt x="1911" y="10827"/>
                  <a:pt x="2739" y="11336"/>
                </a:cubicBezTo>
                <a:lnTo>
                  <a:pt x="3185" y="10763"/>
                </a:lnTo>
                <a:cubicBezTo>
                  <a:pt x="3630" y="11081"/>
                  <a:pt x="4204" y="11336"/>
                  <a:pt x="4777" y="11463"/>
                </a:cubicBezTo>
                <a:lnTo>
                  <a:pt x="4522" y="12228"/>
                </a:lnTo>
                <a:lnTo>
                  <a:pt x="4586" y="12228"/>
                </a:lnTo>
                <a:cubicBezTo>
                  <a:pt x="5159" y="12355"/>
                  <a:pt x="5732" y="12419"/>
                  <a:pt x="6305" y="12419"/>
                </a:cubicBezTo>
                <a:cubicBezTo>
                  <a:pt x="6751" y="12419"/>
                  <a:pt x="7133" y="12419"/>
                  <a:pt x="7515" y="12291"/>
                </a:cubicBezTo>
                <a:lnTo>
                  <a:pt x="7388" y="11591"/>
                </a:lnTo>
                <a:cubicBezTo>
                  <a:pt x="7961" y="11463"/>
                  <a:pt x="8470" y="11272"/>
                  <a:pt x="8980" y="11018"/>
                </a:cubicBezTo>
                <a:lnTo>
                  <a:pt x="9362" y="11654"/>
                </a:lnTo>
                <a:cubicBezTo>
                  <a:pt x="10190" y="11145"/>
                  <a:pt x="10954" y="10508"/>
                  <a:pt x="11464" y="9680"/>
                </a:cubicBezTo>
                <a:lnTo>
                  <a:pt x="10890" y="9234"/>
                </a:lnTo>
                <a:cubicBezTo>
                  <a:pt x="11209" y="8789"/>
                  <a:pt x="11464" y="8216"/>
                  <a:pt x="11591" y="7642"/>
                </a:cubicBezTo>
                <a:lnTo>
                  <a:pt x="12292" y="7897"/>
                </a:lnTo>
                <a:cubicBezTo>
                  <a:pt x="12483" y="7388"/>
                  <a:pt x="12546" y="6751"/>
                  <a:pt x="12546" y="6178"/>
                </a:cubicBezTo>
                <a:cubicBezTo>
                  <a:pt x="12546" y="5796"/>
                  <a:pt x="12483" y="5413"/>
                  <a:pt x="12419" y="5031"/>
                </a:cubicBezTo>
                <a:lnTo>
                  <a:pt x="11718" y="5159"/>
                </a:lnTo>
                <a:cubicBezTo>
                  <a:pt x="11591" y="4586"/>
                  <a:pt x="11400" y="4076"/>
                  <a:pt x="11082" y="3567"/>
                </a:cubicBezTo>
                <a:lnTo>
                  <a:pt x="11782" y="3185"/>
                </a:lnTo>
                <a:cubicBezTo>
                  <a:pt x="11273" y="2357"/>
                  <a:pt x="10572" y="1592"/>
                  <a:pt x="9808" y="1019"/>
                </a:cubicBezTo>
                <a:lnTo>
                  <a:pt x="9362" y="1656"/>
                </a:lnTo>
                <a:cubicBezTo>
                  <a:pt x="8853" y="1338"/>
                  <a:pt x="8343" y="1083"/>
                  <a:pt x="7770" y="956"/>
                </a:cubicBezTo>
                <a:lnTo>
                  <a:pt x="7961" y="191"/>
                </a:lnTo>
                <a:cubicBezTo>
                  <a:pt x="7452" y="64"/>
                  <a:pt x="6878" y="0"/>
                  <a:pt x="624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22"/>
          <p:cNvSpPr/>
          <p:nvPr/>
        </p:nvSpPr>
        <p:spPr>
          <a:xfrm>
            <a:off x="1994248" y="1967274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22"/>
          <p:cNvSpPr/>
          <p:nvPr/>
        </p:nvSpPr>
        <p:spPr>
          <a:xfrm>
            <a:off x="1994248" y="2098694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22"/>
          <p:cNvSpPr/>
          <p:nvPr/>
        </p:nvSpPr>
        <p:spPr>
          <a:xfrm>
            <a:off x="1994248" y="2230115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0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22"/>
          <p:cNvSpPr/>
          <p:nvPr/>
        </p:nvSpPr>
        <p:spPr>
          <a:xfrm>
            <a:off x="1994248" y="2494468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22"/>
          <p:cNvSpPr/>
          <p:nvPr/>
        </p:nvSpPr>
        <p:spPr>
          <a:xfrm>
            <a:off x="1994248" y="2625888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22"/>
          <p:cNvSpPr/>
          <p:nvPr/>
        </p:nvSpPr>
        <p:spPr>
          <a:xfrm>
            <a:off x="1994248" y="2888730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0"/>
                </a:moveTo>
                <a:lnTo>
                  <a:pt x="1" y="1592"/>
                </a:lnTo>
                <a:lnTo>
                  <a:pt x="41140" y="1592"/>
                </a:lnTo>
                <a:lnTo>
                  <a:pt x="4114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22"/>
          <p:cNvSpPr/>
          <p:nvPr/>
        </p:nvSpPr>
        <p:spPr>
          <a:xfrm>
            <a:off x="1994248" y="3020150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0"/>
                </a:moveTo>
                <a:lnTo>
                  <a:pt x="1" y="1592"/>
                </a:lnTo>
                <a:lnTo>
                  <a:pt x="41140" y="1592"/>
                </a:lnTo>
                <a:lnTo>
                  <a:pt x="4114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22"/>
          <p:cNvSpPr/>
          <p:nvPr/>
        </p:nvSpPr>
        <p:spPr>
          <a:xfrm>
            <a:off x="1994248" y="3282968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22"/>
          <p:cNvSpPr/>
          <p:nvPr/>
        </p:nvSpPr>
        <p:spPr>
          <a:xfrm>
            <a:off x="58164" y="1967274"/>
            <a:ext cx="1705373" cy="38224"/>
          </a:xfrm>
          <a:custGeom>
            <a:avLst/>
            <a:gdLst/>
            <a:ahLst/>
            <a:cxnLst/>
            <a:rect l="l" t="t" r="r" b="b"/>
            <a:pathLst>
              <a:path w="71072" h="1593" extrusionOk="0">
                <a:moveTo>
                  <a:pt x="0" y="1"/>
                </a:moveTo>
                <a:lnTo>
                  <a:pt x="0" y="1593"/>
                </a:lnTo>
                <a:lnTo>
                  <a:pt x="71071" y="1593"/>
                </a:lnTo>
                <a:lnTo>
                  <a:pt x="7107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22"/>
          <p:cNvSpPr/>
          <p:nvPr/>
        </p:nvSpPr>
        <p:spPr>
          <a:xfrm>
            <a:off x="58164" y="2098694"/>
            <a:ext cx="1705373" cy="38224"/>
          </a:xfrm>
          <a:custGeom>
            <a:avLst/>
            <a:gdLst/>
            <a:ahLst/>
            <a:cxnLst/>
            <a:rect l="l" t="t" r="r" b="b"/>
            <a:pathLst>
              <a:path w="71072" h="1593" extrusionOk="0">
                <a:moveTo>
                  <a:pt x="0" y="1"/>
                </a:moveTo>
                <a:lnTo>
                  <a:pt x="0" y="1593"/>
                </a:lnTo>
                <a:lnTo>
                  <a:pt x="71071" y="1593"/>
                </a:lnTo>
                <a:lnTo>
                  <a:pt x="7107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22"/>
          <p:cNvSpPr/>
          <p:nvPr/>
        </p:nvSpPr>
        <p:spPr>
          <a:xfrm>
            <a:off x="58164" y="2363047"/>
            <a:ext cx="1147609" cy="38248"/>
          </a:xfrm>
          <a:custGeom>
            <a:avLst/>
            <a:gdLst/>
            <a:ahLst/>
            <a:cxnLst/>
            <a:rect l="l" t="t" r="r" b="b"/>
            <a:pathLst>
              <a:path w="47827" h="1594" extrusionOk="0">
                <a:moveTo>
                  <a:pt x="0" y="1"/>
                </a:moveTo>
                <a:lnTo>
                  <a:pt x="0" y="1593"/>
                </a:lnTo>
                <a:lnTo>
                  <a:pt x="47827" y="1593"/>
                </a:lnTo>
                <a:lnTo>
                  <a:pt x="4782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22"/>
          <p:cNvSpPr/>
          <p:nvPr/>
        </p:nvSpPr>
        <p:spPr>
          <a:xfrm>
            <a:off x="2108848" y="1701385"/>
            <a:ext cx="701422" cy="114648"/>
          </a:xfrm>
          <a:custGeom>
            <a:avLst/>
            <a:gdLst/>
            <a:ahLst/>
            <a:cxnLst/>
            <a:rect l="l" t="t" r="r" b="b"/>
            <a:pathLst>
              <a:path w="29232" h="4778" extrusionOk="0">
                <a:moveTo>
                  <a:pt x="1" y="1"/>
                </a:moveTo>
                <a:lnTo>
                  <a:pt x="1" y="4777"/>
                </a:lnTo>
                <a:lnTo>
                  <a:pt x="29232" y="4777"/>
                </a:lnTo>
                <a:lnTo>
                  <a:pt x="2923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22"/>
          <p:cNvSpPr/>
          <p:nvPr/>
        </p:nvSpPr>
        <p:spPr>
          <a:xfrm>
            <a:off x="560907" y="1701385"/>
            <a:ext cx="699886" cy="114648"/>
          </a:xfrm>
          <a:custGeom>
            <a:avLst/>
            <a:gdLst/>
            <a:ahLst/>
            <a:cxnLst/>
            <a:rect l="l" t="t" r="r" b="b"/>
            <a:pathLst>
              <a:path w="29168" h="4778" extrusionOk="0">
                <a:moveTo>
                  <a:pt x="0" y="1"/>
                </a:moveTo>
                <a:lnTo>
                  <a:pt x="0" y="4777"/>
                </a:lnTo>
                <a:lnTo>
                  <a:pt x="29167" y="4777"/>
                </a:lnTo>
                <a:lnTo>
                  <a:pt x="2916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22"/>
          <p:cNvSpPr/>
          <p:nvPr/>
        </p:nvSpPr>
        <p:spPr>
          <a:xfrm>
            <a:off x="-1540239" y="2988045"/>
            <a:ext cx="735039" cy="1488386"/>
          </a:xfrm>
          <a:custGeom>
            <a:avLst/>
            <a:gdLst/>
            <a:ahLst/>
            <a:cxnLst/>
            <a:rect l="l" t="t" r="r" b="b"/>
            <a:pathLst>
              <a:path w="30633" h="62029" extrusionOk="0">
                <a:moveTo>
                  <a:pt x="17705" y="42924"/>
                </a:moveTo>
                <a:lnTo>
                  <a:pt x="17705" y="60437"/>
                </a:lnTo>
                <a:lnTo>
                  <a:pt x="12928" y="60437"/>
                </a:lnTo>
                <a:lnTo>
                  <a:pt x="12928" y="42924"/>
                </a:lnTo>
                <a:close/>
                <a:moveTo>
                  <a:pt x="15348" y="1"/>
                </a:moveTo>
                <a:cubicBezTo>
                  <a:pt x="7133" y="1"/>
                  <a:pt x="446" y="6496"/>
                  <a:pt x="192" y="14712"/>
                </a:cubicBezTo>
                <a:cubicBezTo>
                  <a:pt x="1" y="22927"/>
                  <a:pt x="6369" y="29741"/>
                  <a:pt x="14521" y="30187"/>
                </a:cubicBezTo>
                <a:lnTo>
                  <a:pt x="14521" y="41332"/>
                </a:lnTo>
                <a:lnTo>
                  <a:pt x="12164" y="41332"/>
                </a:lnTo>
                <a:cubicBezTo>
                  <a:pt x="11718" y="41332"/>
                  <a:pt x="11336" y="41714"/>
                  <a:pt x="11336" y="42159"/>
                </a:cubicBezTo>
                <a:lnTo>
                  <a:pt x="11336" y="61265"/>
                </a:lnTo>
                <a:cubicBezTo>
                  <a:pt x="11336" y="61710"/>
                  <a:pt x="11718" y="62029"/>
                  <a:pt x="12164" y="62029"/>
                </a:cubicBezTo>
                <a:lnTo>
                  <a:pt x="18533" y="62029"/>
                </a:lnTo>
                <a:cubicBezTo>
                  <a:pt x="18978" y="62029"/>
                  <a:pt x="19297" y="61710"/>
                  <a:pt x="19297" y="61265"/>
                </a:cubicBezTo>
                <a:lnTo>
                  <a:pt x="19297" y="42159"/>
                </a:lnTo>
                <a:cubicBezTo>
                  <a:pt x="19297" y="41714"/>
                  <a:pt x="18978" y="41332"/>
                  <a:pt x="18533" y="41332"/>
                </a:cubicBezTo>
                <a:lnTo>
                  <a:pt x="16113" y="41332"/>
                </a:lnTo>
                <a:lnTo>
                  <a:pt x="16113" y="30187"/>
                </a:lnTo>
                <a:cubicBezTo>
                  <a:pt x="24328" y="29741"/>
                  <a:pt x="30633" y="22927"/>
                  <a:pt x="30442" y="14712"/>
                </a:cubicBezTo>
                <a:cubicBezTo>
                  <a:pt x="30250" y="6496"/>
                  <a:pt x="23500" y="1"/>
                  <a:pt x="1534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22"/>
          <p:cNvSpPr/>
          <p:nvPr/>
        </p:nvSpPr>
        <p:spPr>
          <a:xfrm>
            <a:off x="-1210164" y="4037850"/>
            <a:ext cx="76424" cy="382048"/>
          </a:xfrm>
          <a:custGeom>
            <a:avLst/>
            <a:gdLst/>
            <a:ahLst/>
            <a:cxnLst/>
            <a:rect l="l" t="t" r="r" b="b"/>
            <a:pathLst>
              <a:path w="3185" h="15922" extrusionOk="0">
                <a:moveTo>
                  <a:pt x="0" y="1"/>
                </a:moveTo>
                <a:lnTo>
                  <a:pt x="0" y="15922"/>
                </a:lnTo>
                <a:lnTo>
                  <a:pt x="3185" y="15922"/>
                </a:lnTo>
                <a:lnTo>
                  <a:pt x="318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22"/>
          <p:cNvSpPr/>
          <p:nvPr/>
        </p:nvSpPr>
        <p:spPr>
          <a:xfrm>
            <a:off x="24523" y="394881"/>
            <a:ext cx="1228616" cy="426343"/>
          </a:xfrm>
          <a:custGeom>
            <a:avLst/>
            <a:gdLst/>
            <a:ahLst/>
            <a:cxnLst/>
            <a:rect l="l" t="t" r="r" b="b"/>
            <a:pathLst>
              <a:path w="51203" h="17768" extrusionOk="0">
                <a:moveTo>
                  <a:pt x="49611" y="1592"/>
                </a:moveTo>
                <a:lnTo>
                  <a:pt x="49611" y="16176"/>
                </a:lnTo>
                <a:lnTo>
                  <a:pt x="1593" y="16176"/>
                </a:lnTo>
                <a:lnTo>
                  <a:pt x="1593" y="1592"/>
                </a:lnTo>
                <a:close/>
                <a:moveTo>
                  <a:pt x="1" y="0"/>
                </a:moveTo>
                <a:lnTo>
                  <a:pt x="1" y="17768"/>
                </a:lnTo>
                <a:lnTo>
                  <a:pt x="51203" y="17768"/>
                </a:lnTo>
                <a:lnTo>
                  <a:pt x="5120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22"/>
          <p:cNvSpPr/>
          <p:nvPr/>
        </p:nvSpPr>
        <p:spPr>
          <a:xfrm>
            <a:off x="2605497" y="99575"/>
            <a:ext cx="1101778" cy="368659"/>
          </a:xfrm>
          <a:custGeom>
            <a:avLst/>
            <a:gdLst/>
            <a:ahLst/>
            <a:cxnLst/>
            <a:rect l="l" t="t" r="r" b="b"/>
            <a:pathLst>
              <a:path w="45917" h="15364" extrusionOk="0">
                <a:moveTo>
                  <a:pt x="18787" y="1927"/>
                </a:moveTo>
                <a:lnTo>
                  <a:pt x="18787" y="1927"/>
                </a:lnTo>
                <a:cubicBezTo>
                  <a:pt x="15539" y="5557"/>
                  <a:pt x="18150" y="11288"/>
                  <a:pt x="22990" y="11288"/>
                </a:cubicBezTo>
                <a:cubicBezTo>
                  <a:pt x="27830" y="11288"/>
                  <a:pt x="30377" y="5557"/>
                  <a:pt x="27193" y="1927"/>
                </a:cubicBezTo>
                <a:lnTo>
                  <a:pt x="27193" y="1927"/>
                </a:lnTo>
                <a:cubicBezTo>
                  <a:pt x="27639" y="1990"/>
                  <a:pt x="28149" y="2054"/>
                  <a:pt x="28594" y="2118"/>
                </a:cubicBezTo>
                <a:cubicBezTo>
                  <a:pt x="31396" y="6512"/>
                  <a:pt x="28212" y="12307"/>
                  <a:pt x="22990" y="12307"/>
                </a:cubicBezTo>
                <a:cubicBezTo>
                  <a:pt x="17768" y="12307"/>
                  <a:pt x="14584" y="6512"/>
                  <a:pt x="17386" y="2118"/>
                </a:cubicBezTo>
                <a:cubicBezTo>
                  <a:pt x="17832" y="2054"/>
                  <a:pt x="18278" y="1990"/>
                  <a:pt x="18787" y="1927"/>
                </a:cubicBezTo>
                <a:close/>
                <a:moveTo>
                  <a:pt x="30569" y="2500"/>
                </a:moveTo>
                <a:cubicBezTo>
                  <a:pt x="35026" y="3455"/>
                  <a:pt x="39293" y="5238"/>
                  <a:pt x="43114" y="7722"/>
                </a:cubicBezTo>
                <a:cubicBezTo>
                  <a:pt x="37641" y="11329"/>
                  <a:pt x="31317" y="13418"/>
                  <a:pt x="24736" y="13692"/>
                </a:cubicBezTo>
                <a:lnTo>
                  <a:pt x="24736" y="13692"/>
                </a:lnTo>
                <a:cubicBezTo>
                  <a:pt x="29704" y="12588"/>
                  <a:pt x="32491" y="7212"/>
                  <a:pt x="30569" y="2500"/>
                </a:cubicBezTo>
                <a:close/>
                <a:moveTo>
                  <a:pt x="15348" y="2500"/>
                </a:moveTo>
                <a:lnTo>
                  <a:pt x="15348" y="2500"/>
                </a:lnTo>
                <a:cubicBezTo>
                  <a:pt x="13310" y="7340"/>
                  <a:pt x="16367" y="12880"/>
                  <a:pt x="21589" y="13772"/>
                </a:cubicBezTo>
                <a:cubicBezTo>
                  <a:pt x="14902" y="13517"/>
                  <a:pt x="8406" y="11415"/>
                  <a:pt x="2802" y="7722"/>
                </a:cubicBezTo>
                <a:cubicBezTo>
                  <a:pt x="6623" y="5174"/>
                  <a:pt x="10890" y="3455"/>
                  <a:pt x="15348" y="2500"/>
                </a:cubicBezTo>
                <a:close/>
                <a:moveTo>
                  <a:pt x="22958" y="0"/>
                </a:moveTo>
                <a:cubicBezTo>
                  <a:pt x="22608" y="0"/>
                  <a:pt x="22258" y="48"/>
                  <a:pt x="21907" y="143"/>
                </a:cubicBezTo>
                <a:cubicBezTo>
                  <a:pt x="14393" y="334"/>
                  <a:pt x="7069" y="2754"/>
                  <a:pt x="892" y="7085"/>
                </a:cubicBezTo>
                <a:lnTo>
                  <a:pt x="0" y="7722"/>
                </a:lnTo>
                <a:lnTo>
                  <a:pt x="892" y="8359"/>
                </a:lnTo>
                <a:cubicBezTo>
                  <a:pt x="7388" y="12944"/>
                  <a:pt x="15030" y="15364"/>
                  <a:pt x="22926" y="15364"/>
                </a:cubicBezTo>
                <a:cubicBezTo>
                  <a:pt x="30823" y="15364"/>
                  <a:pt x="38529" y="12944"/>
                  <a:pt x="44961" y="8359"/>
                </a:cubicBezTo>
                <a:lnTo>
                  <a:pt x="45916" y="7722"/>
                </a:lnTo>
                <a:lnTo>
                  <a:pt x="44961" y="7085"/>
                </a:lnTo>
                <a:cubicBezTo>
                  <a:pt x="38847" y="2754"/>
                  <a:pt x="31524" y="334"/>
                  <a:pt x="24009" y="143"/>
                </a:cubicBezTo>
                <a:cubicBezTo>
                  <a:pt x="23659" y="48"/>
                  <a:pt x="23309" y="0"/>
                  <a:pt x="2295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22"/>
          <p:cNvSpPr/>
          <p:nvPr/>
        </p:nvSpPr>
        <p:spPr>
          <a:xfrm>
            <a:off x="-742573" y="2272898"/>
            <a:ext cx="233831" cy="200046"/>
          </a:xfrm>
          <a:custGeom>
            <a:avLst/>
            <a:gdLst/>
            <a:ahLst/>
            <a:cxnLst/>
            <a:rect l="l" t="t" r="r" b="b"/>
            <a:pathLst>
              <a:path w="9745" h="8337" extrusionOk="0">
                <a:moveTo>
                  <a:pt x="5559" y="1576"/>
                </a:moveTo>
                <a:cubicBezTo>
                  <a:pt x="6878" y="1576"/>
                  <a:pt x="8152" y="2615"/>
                  <a:pt x="8152" y="4204"/>
                </a:cubicBezTo>
                <a:cubicBezTo>
                  <a:pt x="8152" y="5605"/>
                  <a:pt x="7006" y="6751"/>
                  <a:pt x="5541" y="6751"/>
                </a:cubicBezTo>
                <a:cubicBezTo>
                  <a:pt x="3248" y="6751"/>
                  <a:pt x="2102" y="3949"/>
                  <a:pt x="3758" y="2357"/>
                </a:cubicBezTo>
                <a:cubicBezTo>
                  <a:pt x="4276" y="1818"/>
                  <a:pt x="4923" y="1576"/>
                  <a:pt x="5559" y="1576"/>
                </a:cubicBezTo>
                <a:close/>
                <a:moveTo>
                  <a:pt x="5541" y="1"/>
                </a:moveTo>
                <a:cubicBezTo>
                  <a:pt x="1847" y="1"/>
                  <a:pt x="1" y="4458"/>
                  <a:pt x="2612" y="7070"/>
                </a:cubicBezTo>
                <a:cubicBezTo>
                  <a:pt x="3467" y="7945"/>
                  <a:pt x="4527" y="8336"/>
                  <a:pt x="5566" y="8336"/>
                </a:cubicBezTo>
                <a:cubicBezTo>
                  <a:pt x="7699" y="8336"/>
                  <a:pt x="9744" y="6688"/>
                  <a:pt x="9744" y="4204"/>
                </a:cubicBezTo>
                <a:cubicBezTo>
                  <a:pt x="9744" y="1847"/>
                  <a:pt x="7897" y="1"/>
                  <a:pt x="554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22"/>
          <p:cNvSpPr/>
          <p:nvPr/>
        </p:nvSpPr>
        <p:spPr>
          <a:xfrm>
            <a:off x="2385439" y="1418388"/>
            <a:ext cx="233831" cy="200502"/>
          </a:xfrm>
          <a:custGeom>
            <a:avLst/>
            <a:gdLst/>
            <a:ahLst/>
            <a:cxnLst/>
            <a:rect l="l" t="t" r="r" b="b"/>
            <a:pathLst>
              <a:path w="9745" h="8356" extrusionOk="0">
                <a:moveTo>
                  <a:pt x="4034" y="1603"/>
                </a:moveTo>
                <a:cubicBezTo>
                  <a:pt x="4070" y="1603"/>
                  <a:pt x="4105" y="1604"/>
                  <a:pt x="4140" y="1605"/>
                </a:cubicBezTo>
                <a:cubicBezTo>
                  <a:pt x="6433" y="1605"/>
                  <a:pt x="7579" y="4344"/>
                  <a:pt x="5987" y="6000"/>
                </a:cubicBezTo>
                <a:cubicBezTo>
                  <a:pt x="5456" y="6531"/>
                  <a:pt x="4813" y="6767"/>
                  <a:pt x="4185" y="6767"/>
                </a:cubicBezTo>
                <a:cubicBezTo>
                  <a:pt x="2856" y="6767"/>
                  <a:pt x="1593" y="5710"/>
                  <a:pt x="1593" y="4153"/>
                </a:cubicBezTo>
                <a:cubicBezTo>
                  <a:pt x="1593" y="2787"/>
                  <a:pt x="2682" y="1603"/>
                  <a:pt x="4034" y="1603"/>
                </a:cubicBezTo>
                <a:close/>
                <a:moveTo>
                  <a:pt x="4189" y="0"/>
                </a:moveTo>
                <a:cubicBezTo>
                  <a:pt x="2041" y="0"/>
                  <a:pt x="1" y="1654"/>
                  <a:pt x="1" y="4153"/>
                </a:cubicBezTo>
                <a:cubicBezTo>
                  <a:pt x="1" y="6509"/>
                  <a:pt x="1848" y="8356"/>
                  <a:pt x="4140" y="8356"/>
                </a:cubicBezTo>
                <a:cubicBezTo>
                  <a:pt x="7898" y="8356"/>
                  <a:pt x="9744" y="3834"/>
                  <a:pt x="7133" y="1223"/>
                </a:cubicBezTo>
                <a:cubicBezTo>
                  <a:pt x="6268" y="379"/>
                  <a:pt x="5216" y="0"/>
                  <a:pt x="418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22"/>
          <p:cNvSpPr/>
          <p:nvPr/>
        </p:nvSpPr>
        <p:spPr>
          <a:xfrm>
            <a:off x="3338976" y="2473808"/>
            <a:ext cx="189513" cy="161270"/>
          </a:xfrm>
          <a:custGeom>
            <a:avLst/>
            <a:gdLst/>
            <a:ahLst/>
            <a:cxnLst/>
            <a:rect l="l" t="t" r="r" b="b"/>
            <a:pathLst>
              <a:path w="7898" h="6721" extrusionOk="0">
                <a:moveTo>
                  <a:pt x="4472" y="0"/>
                </a:moveTo>
                <a:cubicBezTo>
                  <a:pt x="3635" y="0"/>
                  <a:pt x="2785" y="307"/>
                  <a:pt x="2102" y="989"/>
                </a:cubicBezTo>
                <a:cubicBezTo>
                  <a:pt x="1" y="3091"/>
                  <a:pt x="1465" y="6721"/>
                  <a:pt x="4522" y="6721"/>
                </a:cubicBezTo>
                <a:cubicBezTo>
                  <a:pt x="6369" y="6721"/>
                  <a:pt x="7897" y="5256"/>
                  <a:pt x="7897" y="3345"/>
                </a:cubicBezTo>
                <a:cubicBezTo>
                  <a:pt x="7897" y="1324"/>
                  <a:pt x="6213" y="0"/>
                  <a:pt x="447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22"/>
          <p:cNvSpPr/>
          <p:nvPr/>
        </p:nvSpPr>
        <p:spPr>
          <a:xfrm>
            <a:off x="742741" y="4509280"/>
            <a:ext cx="189513" cy="162758"/>
          </a:xfrm>
          <a:custGeom>
            <a:avLst/>
            <a:gdLst/>
            <a:ahLst/>
            <a:cxnLst/>
            <a:rect l="l" t="t" r="r" b="b"/>
            <a:pathLst>
              <a:path w="7898" h="6783" extrusionOk="0">
                <a:moveTo>
                  <a:pt x="4464" y="0"/>
                </a:moveTo>
                <a:cubicBezTo>
                  <a:pt x="3629" y="0"/>
                  <a:pt x="2782" y="307"/>
                  <a:pt x="2102" y="987"/>
                </a:cubicBezTo>
                <a:cubicBezTo>
                  <a:pt x="0" y="3089"/>
                  <a:pt x="1465" y="6782"/>
                  <a:pt x="4522" y="6782"/>
                </a:cubicBezTo>
                <a:cubicBezTo>
                  <a:pt x="6369" y="6782"/>
                  <a:pt x="7897" y="5254"/>
                  <a:pt x="7897" y="3407"/>
                </a:cubicBezTo>
                <a:cubicBezTo>
                  <a:pt x="7897" y="1340"/>
                  <a:pt x="6207" y="0"/>
                  <a:pt x="446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22"/>
          <p:cNvSpPr/>
          <p:nvPr/>
        </p:nvSpPr>
        <p:spPr>
          <a:xfrm>
            <a:off x="3910489" y="755070"/>
            <a:ext cx="187977" cy="162422"/>
          </a:xfrm>
          <a:custGeom>
            <a:avLst/>
            <a:gdLst/>
            <a:ahLst/>
            <a:cxnLst/>
            <a:rect l="l" t="t" r="r" b="b"/>
            <a:pathLst>
              <a:path w="7834" h="6769" extrusionOk="0">
                <a:moveTo>
                  <a:pt x="4420" y="0"/>
                </a:moveTo>
                <a:cubicBezTo>
                  <a:pt x="3604" y="0"/>
                  <a:pt x="2774" y="301"/>
                  <a:pt x="2102" y="974"/>
                </a:cubicBezTo>
                <a:cubicBezTo>
                  <a:pt x="0" y="3139"/>
                  <a:pt x="1465" y="6769"/>
                  <a:pt x="4458" y="6769"/>
                </a:cubicBezTo>
                <a:cubicBezTo>
                  <a:pt x="6369" y="6769"/>
                  <a:pt x="7833" y="5241"/>
                  <a:pt x="7833" y="3394"/>
                </a:cubicBezTo>
                <a:cubicBezTo>
                  <a:pt x="7833" y="1358"/>
                  <a:pt x="6155" y="0"/>
                  <a:pt x="442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22"/>
          <p:cNvSpPr/>
          <p:nvPr/>
        </p:nvSpPr>
        <p:spPr>
          <a:xfrm>
            <a:off x="1221034" y="4212030"/>
            <a:ext cx="276182" cy="199518"/>
          </a:xfrm>
          <a:custGeom>
            <a:avLst/>
            <a:gdLst/>
            <a:ahLst/>
            <a:cxnLst/>
            <a:rect l="l" t="t" r="r" b="b"/>
            <a:pathLst>
              <a:path w="11510" h="8315" extrusionOk="0">
                <a:moveTo>
                  <a:pt x="6004" y="1555"/>
                </a:moveTo>
                <a:cubicBezTo>
                  <a:pt x="7334" y="1555"/>
                  <a:pt x="8598" y="2583"/>
                  <a:pt x="8598" y="4141"/>
                </a:cubicBezTo>
                <a:cubicBezTo>
                  <a:pt x="8598" y="5542"/>
                  <a:pt x="7452" y="6688"/>
                  <a:pt x="6051" y="6752"/>
                </a:cubicBezTo>
                <a:cubicBezTo>
                  <a:pt x="3758" y="6752"/>
                  <a:pt x="2612" y="3950"/>
                  <a:pt x="4204" y="2294"/>
                </a:cubicBezTo>
                <a:cubicBezTo>
                  <a:pt x="4734" y="1784"/>
                  <a:pt x="5377" y="1555"/>
                  <a:pt x="6004" y="1555"/>
                </a:cubicBezTo>
                <a:close/>
                <a:moveTo>
                  <a:pt x="6130" y="1"/>
                </a:moveTo>
                <a:cubicBezTo>
                  <a:pt x="6104" y="1"/>
                  <a:pt x="6077" y="1"/>
                  <a:pt x="6051" y="2"/>
                </a:cubicBezTo>
                <a:cubicBezTo>
                  <a:pt x="4013" y="2"/>
                  <a:pt x="2293" y="1403"/>
                  <a:pt x="1975" y="3377"/>
                </a:cubicBezTo>
                <a:lnTo>
                  <a:pt x="1083" y="3377"/>
                </a:lnTo>
                <a:cubicBezTo>
                  <a:pt x="1" y="3377"/>
                  <a:pt x="1" y="4969"/>
                  <a:pt x="1083" y="4969"/>
                </a:cubicBezTo>
                <a:lnTo>
                  <a:pt x="1975" y="4969"/>
                </a:lnTo>
                <a:cubicBezTo>
                  <a:pt x="2367" y="7090"/>
                  <a:pt x="4189" y="8314"/>
                  <a:pt x="6051" y="8314"/>
                </a:cubicBezTo>
                <a:cubicBezTo>
                  <a:pt x="7208" y="8314"/>
                  <a:pt x="8380" y="7841"/>
                  <a:pt x="9235" y="6816"/>
                </a:cubicBezTo>
                <a:cubicBezTo>
                  <a:pt x="11510" y="4098"/>
                  <a:pt x="9583" y="1"/>
                  <a:pt x="613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22"/>
          <p:cNvSpPr/>
          <p:nvPr/>
        </p:nvSpPr>
        <p:spPr>
          <a:xfrm>
            <a:off x="-707421" y="2509753"/>
            <a:ext cx="195607" cy="1401284"/>
          </a:xfrm>
          <a:custGeom>
            <a:avLst/>
            <a:gdLst/>
            <a:ahLst/>
            <a:cxnLst/>
            <a:rect l="l" t="t" r="r" b="b"/>
            <a:pathLst>
              <a:path w="8152" h="58399" extrusionOk="0">
                <a:moveTo>
                  <a:pt x="5859" y="13438"/>
                </a:moveTo>
                <a:lnTo>
                  <a:pt x="6369" y="20634"/>
                </a:lnTo>
                <a:lnTo>
                  <a:pt x="1783" y="20634"/>
                </a:lnTo>
                <a:lnTo>
                  <a:pt x="2293" y="13438"/>
                </a:lnTo>
                <a:close/>
                <a:moveTo>
                  <a:pt x="4076" y="1"/>
                </a:moveTo>
                <a:lnTo>
                  <a:pt x="3376" y="1593"/>
                </a:lnTo>
                <a:cubicBezTo>
                  <a:pt x="2611" y="3312"/>
                  <a:pt x="0" y="8980"/>
                  <a:pt x="0" y="10254"/>
                </a:cubicBezTo>
                <a:cubicBezTo>
                  <a:pt x="64" y="11082"/>
                  <a:pt x="319" y="11909"/>
                  <a:pt x="765" y="12610"/>
                </a:cubicBezTo>
                <a:lnTo>
                  <a:pt x="191" y="20634"/>
                </a:lnTo>
                <a:lnTo>
                  <a:pt x="128" y="20634"/>
                </a:lnTo>
                <a:lnTo>
                  <a:pt x="128" y="21462"/>
                </a:lnTo>
                <a:lnTo>
                  <a:pt x="64" y="22226"/>
                </a:lnTo>
                <a:lnTo>
                  <a:pt x="128" y="22226"/>
                </a:lnTo>
                <a:lnTo>
                  <a:pt x="765" y="58399"/>
                </a:lnTo>
                <a:lnTo>
                  <a:pt x="7388" y="58399"/>
                </a:lnTo>
                <a:lnTo>
                  <a:pt x="8025" y="22163"/>
                </a:lnTo>
                <a:lnTo>
                  <a:pt x="8088" y="22163"/>
                </a:lnTo>
                <a:lnTo>
                  <a:pt x="8025" y="21398"/>
                </a:lnTo>
                <a:lnTo>
                  <a:pt x="8025" y="20571"/>
                </a:lnTo>
                <a:lnTo>
                  <a:pt x="7961" y="20571"/>
                </a:lnTo>
                <a:lnTo>
                  <a:pt x="7388" y="12546"/>
                </a:lnTo>
                <a:cubicBezTo>
                  <a:pt x="7833" y="11846"/>
                  <a:pt x="8088" y="11018"/>
                  <a:pt x="8152" y="10254"/>
                </a:cubicBezTo>
                <a:cubicBezTo>
                  <a:pt x="8152" y="8980"/>
                  <a:pt x="5605" y="3312"/>
                  <a:pt x="4840" y="1593"/>
                </a:cubicBezTo>
                <a:lnTo>
                  <a:pt x="407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22"/>
          <p:cNvSpPr/>
          <p:nvPr/>
        </p:nvSpPr>
        <p:spPr>
          <a:xfrm>
            <a:off x="3578878" y="1713623"/>
            <a:ext cx="779358" cy="716707"/>
          </a:xfrm>
          <a:custGeom>
            <a:avLst/>
            <a:gdLst/>
            <a:ahLst/>
            <a:cxnLst/>
            <a:rect l="l" t="t" r="r" b="b"/>
            <a:pathLst>
              <a:path w="32480" h="29869" extrusionOk="0">
                <a:moveTo>
                  <a:pt x="27258" y="1592"/>
                </a:moveTo>
                <a:cubicBezTo>
                  <a:pt x="29232" y="1592"/>
                  <a:pt x="30888" y="3248"/>
                  <a:pt x="30888" y="5222"/>
                </a:cubicBezTo>
                <a:lnTo>
                  <a:pt x="30888" y="16112"/>
                </a:lnTo>
                <a:cubicBezTo>
                  <a:pt x="30888" y="18086"/>
                  <a:pt x="29232" y="19679"/>
                  <a:pt x="27258" y="19679"/>
                </a:cubicBezTo>
                <a:lnTo>
                  <a:pt x="24328" y="19679"/>
                </a:lnTo>
                <a:lnTo>
                  <a:pt x="18151" y="25856"/>
                </a:lnTo>
                <a:lnTo>
                  <a:pt x="18406" y="19679"/>
                </a:lnTo>
                <a:lnTo>
                  <a:pt x="5223" y="19679"/>
                </a:lnTo>
                <a:cubicBezTo>
                  <a:pt x="3249" y="19679"/>
                  <a:pt x="1593" y="18086"/>
                  <a:pt x="1593" y="16112"/>
                </a:cubicBezTo>
                <a:lnTo>
                  <a:pt x="1593" y="5222"/>
                </a:lnTo>
                <a:cubicBezTo>
                  <a:pt x="1593" y="3248"/>
                  <a:pt x="3249" y="1592"/>
                  <a:pt x="5223" y="1592"/>
                </a:cubicBezTo>
                <a:close/>
                <a:moveTo>
                  <a:pt x="5223" y="0"/>
                </a:moveTo>
                <a:cubicBezTo>
                  <a:pt x="2357" y="0"/>
                  <a:pt x="1" y="2357"/>
                  <a:pt x="1" y="5222"/>
                </a:cubicBezTo>
                <a:lnTo>
                  <a:pt x="1" y="16112"/>
                </a:lnTo>
                <a:cubicBezTo>
                  <a:pt x="1" y="18978"/>
                  <a:pt x="2357" y="21271"/>
                  <a:pt x="5223" y="21271"/>
                </a:cubicBezTo>
                <a:lnTo>
                  <a:pt x="16750" y="21271"/>
                </a:lnTo>
                <a:lnTo>
                  <a:pt x="16431" y="29868"/>
                </a:lnTo>
                <a:lnTo>
                  <a:pt x="25029" y="21271"/>
                </a:lnTo>
                <a:lnTo>
                  <a:pt x="27258" y="21271"/>
                </a:lnTo>
                <a:cubicBezTo>
                  <a:pt x="30187" y="21271"/>
                  <a:pt x="32480" y="18978"/>
                  <a:pt x="32480" y="16112"/>
                </a:cubicBezTo>
                <a:lnTo>
                  <a:pt x="32480" y="5222"/>
                </a:lnTo>
                <a:cubicBezTo>
                  <a:pt x="32480" y="2357"/>
                  <a:pt x="30123" y="0"/>
                  <a:pt x="2725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22"/>
          <p:cNvSpPr/>
          <p:nvPr/>
        </p:nvSpPr>
        <p:spPr>
          <a:xfrm>
            <a:off x="-1387439" y="827319"/>
            <a:ext cx="932182" cy="716707"/>
          </a:xfrm>
          <a:custGeom>
            <a:avLst/>
            <a:gdLst/>
            <a:ahLst/>
            <a:cxnLst/>
            <a:rect l="l" t="t" r="r" b="b"/>
            <a:pathLst>
              <a:path w="38849" h="29869" extrusionOk="0">
                <a:moveTo>
                  <a:pt x="33626" y="1593"/>
                </a:moveTo>
                <a:cubicBezTo>
                  <a:pt x="35600" y="1593"/>
                  <a:pt x="37256" y="3248"/>
                  <a:pt x="37256" y="5223"/>
                </a:cubicBezTo>
                <a:lnTo>
                  <a:pt x="37256" y="16113"/>
                </a:lnTo>
                <a:cubicBezTo>
                  <a:pt x="37256" y="18087"/>
                  <a:pt x="35600" y="19679"/>
                  <a:pt x="33626" y="19743"/>
                </a:cubicBezTo>
                <a:lnTo>
                  <a:pt x="30697" y="19743"/>
                </a:lnTo>
                <a:lnTo>
                  <a:pt x="24519" y="25856"/>
                </a:lnTo>
                <a:lnTo>
                  <a:pt x="24774" y="19679"/>
                </a:lnTo>
                <a:lnTo>
                  <a:pt x="5223" y="19679"/>
                </a:lnTo>
                <a:cubicBezTo>
                  <a:pt x="3249" y="19679"/>
                  <a:pt x="1593" y="18087"/>
                  <a:pt x="1593" y="16113"/>
                </a:cubicBezTo>
                <a:lnTo>
                  <a:pt x="1593" y="5223"/>
                </a:lnTo>
                <a:cubicBezTo>
                  <a:pt x="1593" y="3248"/>
                  <a:pt x="3249" y="1593"/>
                  <a:pt x="5223" y="1593"/>
                </a:cubicBezTo>
                <a:close/>
                <a:moveTo>
                  <a:pt x="5223" y="1"/>
                </a:moveTo>
                <a:cubicBezTo>
                  <a:pt x="2357" y="1"/>
                  <a:pt x="1" y="2357"/>
                  <a:pt x="1" y="5223"/>
                </a:cubicBezTo>
                <a:lnTo>
                  <a:pt x="1" y="16113"/>
                </a:lnTo>
                <a:cubicBezTo>
                  <a:pt x="1" y="18978"/>
                  <a:pt x="2357" y="21335"/>
                  <a:pt x="5223" y="21335"/>
                </a:cubicBezTo>
                <a:lnTo>
                  <a:pt x="23118" y="21335"/>
                </a:lnTo>
                <a:lnTo>
                  <a:pt x="22800" y="29868"/>
                </a:lnTo>
                <a:lnTo>
                  <a:pt x="31397" y="21335"/>
                </a:lnTo>
                <a:lnTo>
                  <a:pt x="33626" y="21335"/>
                </a:lnTo>
                <a:cubicBezTo>
                  <a:pt x="36556" y="21271"/>
                  <a:pt x="38848" y="18978"/>
                  <a:pt x="38848" y="16113"/>
                </a:cubicBezTo>
                <a:lnTo>
                  <a:pt x="38848" y="5223"/>
                </a:lnTo>
                <a:cubicBezTo>
                  <a:pt x="38848" y="2357"/>
                  <a:pt x="36556" y="1"/>
                  <a:pt x="3362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22"/>
          <p:cNvSpPr/>
          <p:nvPr/>
        </p:nvSpPr>
        <p:spPr>
          <a:xfrm>
            <a:off x="3328274" y="2971248"/>
            <a:ext cx="236879" cy="1473101"/>
          </a:xfrm>
          <a:custGeom>
            <a:avLst/>
            <a:gdLst/>
            <a:ahLst/>
            <a:cxnLst/>
            <a:rect l="l" t="t" r="r" b="b"/>
            <a:pathLst>
              <a:path w="9872" h="61392" extrusionOk="0">
                <a:moveTo>
                  <a:pt x="6751" y="16431"/>
                </a:moveTo>
                <a:lnTo>
                  <a:pt x="7261" y="23563"/>
                </a:lnTo>
                <a:lnTo>
                  <a:pt x="2675" y="23563"/>
                </a:lnTo>
                <a:lnTo>
                  <a:pt x="3121" y="16431"/>
                </a:lnTo>
                <a:close/>
                <a:moveTo>
                  <a:pt x="4522" y="0"/>
                </a:moveTo>
                <a:cubicBezTo>
                  <a:pt x="3312" y="2229"/>
                  <a:pt x="1" y="8661"/>
                  <a:pt x="1" y="10890"/>
                </a:cubicBezTo>
                <a:cubicBezTo>
                  <a:pt x="1" y="12482"/>
                  <a:pt x="765" y="13947"/>
                  <a:pt x="1975" y="14902"/>
                </a:cubicBezTo>
                <a:lnTo>
                  <a:pt x="1657" y="14902"/>
                </a:lnTo>
                <a:lnTo>
                  <a:pt x="1020" y="23627"/>
                </a:lnTo>
                <a:lnTo>
                  <a:pt x="956" y="23627"/>
                </a:lnTo>
                <a:lnTo>
                  <a:pt x="956" y="24455"/>
                </a:lnTo>
                <a:lnTo>
                  <a:pt x="956" y="25219"/>
                </a:lnTo>
                <a:lnTo>
                  <a:pt x="1020" y="25219"/>
                </a:lnTo>
                <a:lnTo>
                  <a:pt x="1593" y="61391"/>
                </a:lnTo>
                <a:lnTo>
                  <a:pt x="8216" y="61391"/>
                </a:lnTo>
                <a:lnTo>
                  <a:pt x="8853" y="25219"/>
                </a:lnTo>
                <a:lnTo>
                  <a:pt x="8916" y="25219"/>
                </a:lnTo>
                <a:lnTo>
                  <a:pt x="8853" y="24455"/>
                </a:lnTo>
                <a:lnTo>
                  <a:pt x="8853" y="23627"/>
                </a:lnTo>
                <a:lnTo>
                  <a:pt x="8789" y="23627"/>
                </a:lnTo>
                <a:lnTo>
                  <a:pt x="8216" y="14902"/>
                </a:lnTo>
                <a:lnTo>
                  <a:pt x="7834" y="14902"/>
                </a:lnTo>
                <a:cubicBezTo>
                  <a:pt x="9108" y="13947"/>
                  <a:pt x="9872" y="12482"/>
                  <a:pt x="9872" y="10890"/>
                </a:cubicBezTo>
                <a:cubicBezTo>
                  <a:pt x="9872" y="8661"/>
                  <a:pt x="6560" y="2229"/>
                  <a:pt x="5350" y="0"/>
                </a:cubicBezTo>
                <a:lnTo>
                  <a:pt x="5350" y="9553"/>
                </a:lnTo>
                <a:cubicBezTo>
                  <a:pt x="7261" y="10062"/>
                  <a:pt x="6879" y="12801"/>
                  <a:pt x="4904" y="12801"/>
                </a:cubicBezTo>
                <a:cubicBezTo>
                  <a:pt x="2994" y="12801"/>
                  <a:pt x="2612" y="10062"/>
                  <a:pt x="4522" y="9553"/>
                </a:cubicBezTo>
                <a:lnTo>
                  <a:pt x="452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22"/>
          <p:cNvSpPr/>
          <p:nvPr/>
        </p:nvSpPr>
        <p:spPr>
          <a:xfrm>
            <a:off x="3759681" y="2919947"/>
            <a:ext cx="126382" cy="71193"/>
          </a:xfrm>
          <a:custGeom>
            <a:avLst/>
            <a:gdLst/>
            <a:ahLst/>
            <a:cxnLst/>
            <a:rect l="l" t="t" r="r" b="b"/>
            <a:pathLst>
              <a:path w="5267" h="2967" extrusionOk="0">
                <a:moveTo>
                  <a:pt x="1179" y="1"/>
                </a:moveTo>
                <a:cubicBezTo>
                  <a:pt x="396" y="1"/>
                  <a:pt x="0" y="1235"/>
                  <a:pt x="936" y="1565"/>
                </a:cubicBezTo>
                <a:cubicBezTo>
                  <a:pt x="1891" y="1947"/>
                  <a:pt x="2846" y="2329"/>
                  <a:pt x="3802" y="2839"/>
                </a:cubicBezTo>
                <a:cubicBezTo>
                  <a:pt x="3865" y="2902"/>
                  <a:pt x="3993" y="2966"/>
                  <a:pt x="4120" y="2966"/>
                </a:cubicBezTo>
                <a:cubicBezTo>
                  <a:pt x="4948" y="2966"/>
                  <a:pt x="5266" y="1820"/>
                  <a:pt x="4502" y="1438"/>
                </a:cubicBezTo>
                <a:cubicBezTo>
                  <a:pt x="3547" y="928"/>
                  <a:pt x="2528" y="482"/>
                  <a:pt x="1573" y="100"/>
                </a:cubicBezTo>
                <a:cubicBezTo>
                  <a:pt x="1434" y="31"/>
                  <a:pt x="1302" y="1"/>
                  <a:pt x="117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22"/>
          <p:cNvSpPr/>
          <p:nvPr/>
        </p:nvSpPr>
        <p:spPr>
          <a:xfrm>
            <a:off x="4206947" y="3632911"/>
            <a:ext cx="151288" cy="169645"/>
          </a:xfrm>
          <a:custGeom>
            <a:avLst/>
            <a:gdLst/>
            <a:ahLst/>
            <a:cxnLst/>
            <a:rect l="l" t="t" r="r" b="b"/>
            <a:pathLst>
              <a:path w="6305" h="7070" extrusionOk="0">
                <a:moveTo>
                  <a:pt x="3121" y="0"/>
                </a:moveTo>
                <a:cubicBezTo>
                  <a:pt x="2675" y="0"/>
                  <a:pt x="2293" y="319"/>
                  <a:pt x="2293" y="765"/>
                </a:cubicBezTo>
                <a:lnTo>
                  <a:pt x="0" y="765"/>
                </a:lnTo>
                <a:lnTo>
                  <a:pt x="0" y="7069"/>
                </a:lnTo>
                <a:lnTo>
                  <a:pt x="6305" y="7069"/>
                </a:lnTo>
                <a:lnTo>
                  <a:pt x="6305" y="828"/>
                </a:lnTo>
                <a:lnTo>
                  <a:pt x="3885" y="828"/>
                </a:lnTo>
                <a:lnTo>
                  <a:pt x="3885" y="765"/>
                </a:lnTo>
                <a:cubicBezTo>
                  <a:pt x="3885" y="319"/>
                  <a:pt x="3566" y="0"/>
                  <a:pt x="312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22"/>
          <p:cNvSpPr/>
          <p:nvPr/>
        </p:nvSpPr>
        <p:spPr>
          <a:xfrm>
            <a:off x="3902835" y="2990972"/>
            <a:ext cx="301065" cy="314934"/>
          </a:xfrm>
          <a:custGeom>
            <a:avLst/>
            <a:gdLst/>
            <a:ahLst/>
            <a:cxnLst/>
            <a:rect l="l" t="t" r="r" b="b"/>
            <a:pathLst>
              <a:path w="12547" h="13125" extrusionOk="0">
                <a:moveTo>
                  <a:pt x="920" y="1"/>
                </a:moveTo>
                <a:cubicBezTo>
                  <a:pt x="664" y="1"/>
                  <a:pt x="420" y="141"/>
                  <a:pt x="256" y="388"/>
                </a:cubicBezTo>
                <a:cubicBezTo>
                  <a:pt x="1" y="707"/>
                  <a:pt x="128" y="1216"/>
                  <a:pt x="510" y="1471"/>
                </a:cubicBezTo>
                <a:cubicBezTo>
                  <a:pt x="1338" y="2044"/>
                  <a:pt x="2166" y="2617"/>
                  <a:pt x="2994" y="3318"/>
                </a:cubicBezTo>
                <a:cubicBezTo>
                  <a:pt x="3121" y="3381"/>
                  <a:pt x="3312" y="3445"/>
                  <a:pt x="3504" y="3445"/>
                </a:cubicBezTo>
                <a:lnTo>
                  <a:pt x="3567" y="3445"/>
                </a:lnTo>
                <a:lnTo>
                  <a:pt x="3567" y="9049"/>
                </a:lnTo>
                <a:lnTo>
                  <a:pt x="9490" y="9049"/>
                </a:lnTo>
                <a:cubicBezTo>
                  <a:pt x="9171" y="9304"/>
                  <a:pt x="9108" y="9750"/>
                  <a:pt x="9299" y="10068"/>
                </a:cubicBezTo>
                <a:cubicBezTo>
                  <a:pt x="9936" y="10960"/>
                  <a:pt x="10445" y="11851"/>
                  <a:pt x="10955" y="12743"/>
                </a:cubicBezTo>
                <a:cubicBezTo>
                  <a:pt x="11082" y="12998"/>
                  <a:pt x="11337" y="13125"/>
                  <a:pt x="11655" y="13125"/>
                </a:cubicBezTo>
                <a:cubicBezTo>
                  <a:pt x="11782" y="13125"/>
                  <a:pt x="11910" y="13125"/>
                  <a:pt x="12037" y="12998"/>
                </a:cubicBezTo>
                <a:cubicBezTo>
                  <a:pt x="12419" y="12807"/>
                  <a:pt x="12547" y="12361"/>
                  <a:pt x="12356" y="11915"/>
                </a:cubicBezTo>
                <a:cubicBezTo>
                  <a:pt x="11846" y="11023"/>
                  <a:pt x="11273" y="10068"/>
                  <a:pt x="10636" y="9177"/>
                </a:cubicBezTo>
                <a:cubicBezTo>
                  <a:pt x="10445" y="8922"/>
                  <a:pt x="10190" y="8858"/>
                  <a:pt x="9872" y="8858"/>
                </a:cubicBezTo>
                <a:lnTo>
                  <a:pt x="9872" y="2744"/>
                </a:lnTo>
                <a:lnTo>
                  <a:pt x="4268" y="2744"/>
                </a:lnTo>
                <a:cubicBezTo>
                  <a:pt x="4268" y="2490"/>
                  <a:pt x="4204" y="2235"/>
                  <a:pt x="4013" y="2044"/>
                </a:cubicBezTo>
                <a:cubicBezTo>
                  <a:pt x="3121" y="1407"/>
                  <a:pt x="2230" y="707"/>
                  <a:pt x="1338" y="133"/>
                </a:cubicBezTo>
                <a:cubicBezTo>
                  <a:pt x="1203" y="43"/>
                  <a:pt x="1060" y="1"/>
                  <a:pt x="92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22"/>
          <p:cNvSpPr/>
          <p:nvPr/>
        </p:nvSpPr>
        <p:spPr>
          <a:xfrm>
            <a:off x="3358844" y="2801628"/>
            <a:ext cx="234863" cy="151288"/>
          </a:xfrm>
          <a:custGeom>
            <a:avLst/>
            <a:gdLst/>
            <a:ahLst/>
            <a:cxnLst/>
            <a:rect l="l" t="t" r="r" b="b"/>
            <a:pathLst>
              <a:path w="9788" h="6305" extrusionOk="0">
                <a:moveTo>
                  <a:pt x="0" y="0"/>
                </a:moveTo>
                <a:lnTo>
                  <a:pt x="0" y="6305"/>
                </a:lnTo>
                <a:lnTo>
                  <a:pt x="6305" y="6305"/>
                </a:lnTo>
                <a:lnTo>
                  <a:pt x="6305" y="4140"/>
                </a:lnTo>
                <a:cubicBezTo>
                  <a:pt x="7133" y="4140"/>
                  <a:pt x="7834" y="4203"/>
                  <a:pt x="8598" y="4267"/>
                </a:cubicBezTo>
                <a:lnTo>
                  <a:pt x="8725" y="4267"/>
                </a:lnTo>
                <a:cubicBezTo>
                  <a:pt x="8745" y="4268"/>
                  <a:pt x="8765" y="4269"/>
                  <a:pt x="8784" y="4269"/>
                </a:cubicBezTo>
                <a:cubicBezTo>
                  <a:pt x="9746" y="4269"/>
                  <a:pt x="9788" y="2737"/>
                  <a:pt x="8789" y="2675"/>
                </a:cubicBezTo>
                <a:cubicBezTo>
                  <a:pt x="7961" y="2611"/>
                  <a:pt x="7133" y="2548"/>
                  <a:pt x="6305" y="2548"/>
                </a:cubicBezTo>
                <a:lnTo>
                  <a:pt x="630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22"/>
          <p:cNvSpPr/>
          <p:nvPr/>
        </p:nvSpPr>
        <p:spPr>
          <a:xfrm>
            <a:off x="4240660" y="3481406"/>
            <a:ext cx="56460" cy="113328"/>
          </a:xfrm>
          <a:custGeom>
            <a:avLst/>
            <a:gdLst/>
            <a:ahLst/>
            <a:cxnLst/>
            <a:rect l="l" t="t" r="r" b="b"/>
            <a:pathLst>
              <a:path w="2353" h="4723" extrusionOk="0">
                <a:moveTo>
                  <a:pt x="968" y="1"/>
                </a:moveTo>
                <a:cubicBezTo>
                  <a:pt x="491" y="1"/>
                  <a:pt x="1" y="395"/>
                  <a:pt x="187" y="1029"/>
                </a:cubicBezTo>
                <a:cubicBezTo>
                  <a:pt x="378" y="1984"/>
                  <a:pt x="569" y="3003"/>
                  <a:pt x="697" y="4022"/>
                </a:cubicBezTo>
                <a:cubicBezTo>
                  <a:pt x="760" y="4404"/>
                  <a:pt x="1079" y="4722"/>
                  <a:pt x="1524" y="4722"/>
                </a:cubicBezTo>
                <a:lnTo>
                  <a:pt x="1588" y="4722"/>
                </a:lnTo>
                <a:cubicBezTo>
                  <a:pt x="2034" y="4659"/>
                  <a:pt x="2352" y="4276"/>
                  <a:pt x="2289" y="3831"/>
                </a:cubicBezTo>
                <a:cubicBezTo>
                  <a:pt x="2161" y="2748"/>
                  <a:pt x="1970" y="1729"/>
                  <a:pt x="1716" y="646"/>
                </a:cubicBezTo>
                <a:cubicBezTo>
                  <a:pt x="1636" y="198"/>
                  <a:pt x="1306" y="1"/>
                  <a:pt x="96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22"/>
          <p:cNvSpPr/>
          <p:nvPr/>
        </p:nvSpPr>
        <p:spPr>
          <a:xfrm>
            <a:off x="3623197" y="2875820"/>
            <a:ext cx="116160" cy="57252"/>
          </a:xfrm>
          <a:custGeom>
            <a:avLst/>
            <a:gdLst/>
            <a:ahLst/>
            <a:cxnLst/>
            <a:rect l="l" t="t" r="r" b="b"/>
            <a:pathLst>
              <a:path w="4841" h="2386" extrusionOk="0">
                <a:moveTo>
                  <a:pt x="759" y="0"/>
                </a:moveTo>
                <a:cubicBezTo>
                  <a:pt x="402" y="0"/>
                  <a:pt x="118" y="287"/>
                  <a:pt x="64" y="666"/>
                </a:cubicBezTo>
                <a:cubicBezTo>
                  <a:pt x="1" y="1111"/>
                  <a:pt x="255" y="1557"/>
                  <a:pt x="701" y="1621"/>
                </a:cubicBezTo>
                <a:cubicBezTo>
                  <a:pt x="1720" y="1812"/>
                  <a:pt x="2739" y="2067"/>
                  <a:pt x="3694" y="2385"/>
                </a:cubicBezTo>
                <a:lnTo>
                  <a:pt x="3949" y="2385"/>
                </a:lnTo>
                <a:cubicBezTo>
                  <a:pt x="4268" y="2321"/>
                  <a:pt x="4586" y="2130"/>
                  <a:pt x="4713" y="1812"/>
                </a:cubicBezTo>
                <a:cubicBezTo>
                  <a:pt x="4841" y="1366"/>
                  <a:pt x="4586" y="920"/>
                  <a:pt x="4140" y="793"/>
                </a:cubicBezTo>
                <a:cubicBezTo>
                  <a:pt x="3121" y="475"/>
                  <a:pt x="2102" y="220"/>
                  <a:pt x="956" y="29"/>
                </a:cubicBezTo>
                <a:cubicBezTo>
                  <a:pt x="889" y="10"/>
                  <a:pt x="823" y="0"/>
                  <a:pt x="75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22"/>
          <p:cNvSpPr/>
          <p:nvPr/>
        </p:nvSpPr>
        <p:spPr>
          <a:xfrm>
            <a:off x="4191423" y="3335613"/>
            <a:ext cx="73593" cy="110881"/>
          </a:xfrm>
          <a:custGeom>
            <a:avLst/>
            <a:gdLst/>
            <a:ahLst/>
            <a:cxnLst/>
            <a:rect l="l" t="t" r="r" b="b"/>
            <a:pathLst>
              <a:path w="3067" h="4621" extrusionOk="0">
                <a:moveTo>
                  <a:pt x="1048" y="1"/>
                </a:moveTo>
                <a:cubicBezTo>
                  <a:pt x="518" y="1"/>
                  <a:pt x="0" y="525"/>
                  <a:pt x="329" y="1182"/>
                </a:cubicBezTo>
                <a:cubicBezTo>
                  <a:pt x="711" y="2074"/>
                  <a:pt x="1093" y="3092"/>
                  <a:pt x="1411" y="4048"/>
                </a:cubicBezTo>
                <a:cubicBezTo>
                  <a:pt x="1539" y="4366"/>
                  <a:pt x="1857" y="4621"/>
                  <a:pt x="2175" y="4621"/>
                </a:cubicBezTo>
                <a:cubicBezTo>
                  <a:pt x="2239" y="4621"/>
                  <a:pt x="2366" y="4621"/>
                  <a:pt x="2430" y="4557"/>
                </a:cubicBezTo>
                <a:cubicBezTo>
                  <a:pt x="2812" y="4430"/>
                  <a:pt x="3067" y="3984"/>
                  <a:pt x="2940" y="3538"/>
                </a:cubicBezTo>
                <a:cubicBezTo>
                  <a:pt x="2621" y="2519"/>
                  <a:pt x="2239" y="1500"/>
                  <a:pt x="1793" y="545"/>
                </a:cubicBezTo>
                <a:cubicBezTo>
                  <a:pt x="1635" y="160"/>
                  <a:pt x="1340" y="1"/>
                  <a:pt x="104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22"/>
          <p:cNvSpPr/>
          <p:nvPr/>
        </p:nvSpPr>
        <p:spPr>
          <a:xfrm>
            <a:off x="-1914609" y="1987070"/>
            <a:ext cx="215475" cy="415737"/>
          </a:xfrm>
          <a:custGeom>
            <a:avLst/>
            <a:gdLst/>
            <a:ahLst/>
            <a:cxnLst/>
            <a:rect l="l" t="t" r="r" b="b"/>
            <a:pathLst>
              <a:path w="8980" h="17326" extrusionOk="0">
                <a:moveTo>
                  <a:pt x="5509" y="0"/>
                </a:moveTo>
                <a:cubicBezTo>
                  <a:pt x="5187" y="0"/>
                  <a:pt x="4877" y="174"/>
                  <a:pt x="4776" y="577"/>
                </a:cubicBezTo>
                <a:cubicBezTo>
                  <a:pt x="4458" y="1659"/>
                  <a:pt x="4267" y="2742"/>
                  <a:pt x="4076" y="3761"/>
                </a:cubicBezTo>
                <a:cubicBezTo>
                  <a:pt x="4012" y="4079"/>
                  <a:pt x="4076" y="4334"/>
                  <a:pt x="4331" y="4525"/>
                </a:cubicBezTo>
                <a:lnTo>
                  <a:pt x="0" y="8856"/>
                </a:lnTo>
                <a:lnTo>
                  <a:pt x="4012" y="12868"/>
                </a:lnTo>
                <a:cubicBezTo>
                  <a:pt x="3757" y="12995"/>
                  <a:pt x="3694" y="13250"/>
                  <a:pt x="3694" y="13505"/>
                </a:cubicBezTo>
                <a:cubicBezTo>
                  <a:pt x="3821" y="14587"/>
                  <a:pt x="4012" y="15670"/>
                  <a:pt x="4203" y="16689"/>
                </a:cubicBezTo>
                <a:cubicBezTo>
                  <a:pt x="4267" y="17071"/>
                  <a:pt x="4585" y="17326"/>
                  <a:pt x="4967" y="17326"/>
                </a:cubicBezTo>
                <a:lnTo>
                  <a:pt x="5158" y="17326"/>
                </a:lnTo>
                <a:cubicBezTo>
                  <a:pt x="5541" y="17262"/>
                  <a:pt x="5859" y="16816"/>
                  <a:pt x="5732" y="16434"/>
                </a:cubicBezTo>
                <a:cubicBezTo>
                  <a:pt x="5541" y="15415"/>
                  <a:pt x="5413" y="14396"/>
                  <a:pt x="5286" y="13377"/>
                </a:cubicBezTo>
                <a:cubicBezTo>
                  <a:pt x="5222" y="13123"/>
                  <a:pt x="5158" y="12932"/>
                  <a:pt x="4967" y="12804"/>
                </a:cubicBezTo>
                <a:lnTo>
                  <a:pt x="8979" y="8856"/>
                </a:lnTo>
                <a:lnTo>
                  <a:pt x="4776" y="4716"/>
                </a:lnTo>
                <a:lnTo>
                  <a:pt x="4840" y="4716"/>
                </a:lnTo>
                <a:cubicBezTo>
                  <a:pt x="5222" y="4716"/>
                  <a:pt x="5541" y="4462"/>
                  <a:pt x="5668" y="4079"/>
                </a:cubicBezTo>
                <a:cubicBezTo>
                  <a:pt x="5859" y="3061"/>
                  <a:pt x="6050" y="2042"/>
                  <a:pt x="6368" y="1023"/>
                </a:cubicBezTo>
                <a:cubicBezTo>
                  <a:pt x="6522" y="407"/>
                  <a:pt x="6001" y="0"/>
                  <a:pt x="550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22"/>
          <p:cNvSpPr/>
          <p:nvPr/>
        </p:nvSpPr>
        <p:spPr>
          <a:xfrm>
            <a:off x="-1742565" y="2580202"/>
            <a:ext cx="87750" cy="103778"/>
          </a:xfrm>
          <a:custGeom>
            <a:avLst/>
            <a:gdLst/>
            <a:ahLst/>
            <a:cxnLst/>
            <a:rect l="l" t="t" r="r" b="b"/>
            <a:pathLst>
              <a:path w="3657" h="4325" extrusionOk="0">
                <a:moveTo>
                  <a:pt x="1064" y="1"/>
                </a:moveTo>
                <a:cubicBezTo>
                  <a:pt x="528" y="1"/>
                  <a:pt x="1" y="559"/>
                  <a:pt x="345" y="1204"/>
                </a:cubicBezTo>
                <a:cubicBezTo>
                  <a:pt x="918" y="2159"/>
                  <a:pt x="1427" y="3051"/>
                  <a:pt x="2064" y="3942"/>
                </a:cubicBezTo>
                <a:cubicBezTo>
                  <a:pt x="2192" y="4197"/>
                  <a:pt x="2446" y="4325"/>
                  <a:pt x="2701" y="4325"/>
                </a:cubicBezTo>
                <a:cubicBezTo>
                  <a:pt x="2892" y="4325"/>
                  <a:pt x="3019" y="4261"/>
                  <a:pt x="3147" y="4197"/>
                </a:cubicBezTo>
                <a:cubicBezTo>
                  <a:pt x="3529" y="3942"/>
                  <a:pt x="3656" y="3433"/>
                  <a:pt x="3402" y="3051"/>
                </a:cubicBezTo>
                <a:cubicBezTo>
                  <a:pt x="2828" y="2223"/>
                  <a:pt x="2255" y="1331"/>
                  <a:pt x="1746" y="440"/>
                </a:cubicBezTo>
                <a:cubicBezTo>
                  <a:pt x="1580" y="130"/>
                  <a:pt x="1321" y="1"/>
                  <a:pt x="106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22"/>
          <p:cNvSpPr/>
          <p:nvPr/>
        </p:nvSpPr>
        <p:spPr>
          <a:xfrm>
            <a:off x="-1796962" y="2440191"/>
            <a:ext cx="68794" cy="109321"/>
          </a:xfrm>
          <a:custGeom>
            <a:avLst/>
            <a:gdLst/>
            <a:ahLst/>
            <a:cxnLst/>
            <a:rect l="l" t="t" r="r" b="b"/>
            <a:pathLst>
              <a:path w="2867" h="4556" extrusionOk="0">
                <a:moveTo>
                  <a:pt x="908" y="1"/>
                </a:moveTo>
                <a:cubicBezTo>
                  <a:pt x="839" y="1"/>
                  <a:pt x="769" y="11"/>
                  <a:pt x="701" y="34"/>
                </a:cubicBezTo>
                <a:cubicBezTo>
                  <a:pt x="255" y="161"/>
                  <a:pt x="1" y="607"/>
                  <a:pt x="128" y="989"/>
                </a:cubicBezTo>
                <a:cubicBezTo>
                  <a:pt x="446" y="2072"/>
                  <a:pt x="829" y="3091"/>
                  <a:pt x="1274" y="4046"/>
                </a:cubicBezTo>
                <a:cubicBezTo>
                  <a:pt x="1402" y="4364"/>
                  <a:pt x="1656" y="4555"/>
                  <a:pt x="1975" y="4555"/>
                </a:cubicBezTo>
                <a:cubicBezTo>
                  <a:pt x="2102" y="4555"/>
                  <a:pt x="2230" y="4555"/>
                  <a:pt x="2293" y="4492"/>
                </a:cubicBezTo>
                <a:cubicBezTo>
                  <a:pt x="2675" y="4301"/>
                  <a:pt x="2866" y="3855"/>
                  <a:pt x="2675" y="3473"/>
                </a:cubicBezTo>
                <a:cubicBezTo>
                  <a:pt x="2293" y="2517"/>
                  <a:pt x="1911" y="1499"/>
                  <a:pt x="1656" y="543"/>
                </a:cubicBezTo>
                <a:cubicBezTo>
                  <a:pt x="1552" y="229"/>
                  <a:pt x="1231" y="1"/>
                  <a:pt x="90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22"/>
          <p:cNvSpPr/>
          <p:nvPr/>
        </p:nvSpPr>
        <p:spPr>
          <a:xfrm>
            <a:off x="-1778629" y="1845187"/>
            <a:ext cx="77552" cy="108361"/>
          </a:xfrm>
          <a:custGeom>
            <a:avLst/>
            <a:gdLst/>
            <a:ahLst/>
            <a:cxnLst/>
            <a:rect l="l" t="t" r="r" b="b"/>
            <a:pathLst>
              <a:path w="3232" h="4516" extrusionOk="0">
                <a:moveTo>
                  <a:pt x="2170" y="1"/>
                </a:moveTo>
                <a:cubicBezTo>
                  <a:pt x="1919" y="1"/>
                  <a:pt x="1674" y="130"/>
                  <a:pt x="1529" y="440"/>
                </a:cubicBezTo>
                <a:cubicBezTo>
                  <a:pt x="1020" y="1395"/>
                  <a:pt x="574" y="2414"/>
                  <a:pt x="192" y="3433"/>
                </a:cubicBezTo>
                <a:cubicBezTo>
                  <a:pt x="1" y="3815"/>
                  <a:pt x="192" y="4325"/>
                  <a:pt x="638" y="4516"/>
                </a:cubicBezTo>
                <a:lnTo>
                  <a:pt x="892" y="4516"/>
                </a:lnTo>
                <a:cubicBezTo>
                  <a:pt x="1211" y="4516"/>
                  <a:pt x="1529" y="4325"/>
                  <a:pt x="1657" y="4006"/>
                </a:cubicBezTo>
                <a:cubicBezTo>
                  <a:pt x="2039" y="3051"/>
                  <a:pt x="2421" y="2096"/>
                  <a:pt x="2930" y="1204"/>
                </a:cubicBezTo>
                <a:cubicBezTo>
                  <a:pt x="3231" y="559"/>
                  <a:pt x="2690" y="1"/>
                  <a:pt x="217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22"/>
          <p:cNvSpPr/>
          <p:nvPr/>
        </p:nvSpPr>
        <p:spPr>
          <a:xfrm>
            <a:off x="-1647209" y="1518015"/>
            <a:ext cx="213963" cy="213963"/>
          </a:xfrm>
          <a:custGeom>
            <a:avLst/>
            <a:gdLst/>
            <a:ahLst/>
            <a:cxnLst/>
            <a:rect l="l" t="t" r="r" b="b"/>
            <a:pathLst>
              <a:path w="8917" h="8917" extrusionOk="0">
                <a:moveTo>
                  <a:pt x="4459" y="1"/>
                </a:moveTo>
                <a:lnTo>
                  <a:pt x="1" y="4459"/>
                </a:lnTo>
                <a:lnTo>
                  <a:pt x="1656" y="6114"/>
                </a:lnTo>
                <a:lnTo>
                  <a:pt x="1656" y="6178"/>
                </a:lnTo>
                <a:cubicBezTo>
                  <a:pt x="1338" y="6496"/>
                  <a:pt x="1338" y="7006"/>
                  <a:pt x="1656" y="7324"/>
                </a:cubicBezTo>
                <a:cubicBezTo>
                  <a:pt x="1784" y="7452"/>
                  <a:pt x="1975" y="7515"/>
                  <a:pt x="2230" y="7515"/>
                </a:cubicBezTo>
                <a:cubicBezTo>
                  <a:pt x="2421" y="7515"/>
                  <a:pt x="2612" y="7452"/>
                  <a:pt x="2803" y="7261"/>
                </a:cubicBezTo>
                <a:lnTo>
                  <a:pt x="4459" y="8916"/>
                </a:lnTo>
                <a:lnTo>
                  <a:pt x="8916" y="4459"/>
                </a:lnTo>
                <a:lnTo>
                  <a:pt x="445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22"/>
          <p:cNvSpPr/>
          <p:nvPr/>
        </p:nvSpPr>
        <p:spPr>
          <a:xfrm>
            <a:off x="-1709860" y="1717486"/>
            <a:ext cx="87126" cy="100059"/>
          </a:xfrm>
          <a:custGeom>
            <a:avLst/>
            <a:gdLst/>
            <a:ahLst/>
            <a:cxnLst/>
            <a:rect l="l" t="t" r="r" b="b"/>
            <a:pathLst>
              <a:path w="3631" h="4170" extrusionOk="0">
                <a:moveTo>
                  <a:pt x="2782" y="0"/>
                </a:moveTo>
                <a:cubicBezTo>
                  <a:pt x="2549" y="0"/>
                  <a:pt x="2314" y="100"/>
                  <a:pt x="2166" y="285"/>
                </a:cubicBezTo>
                <a:cubicBezTo>
                  <a:pt x="1465" y="1113"/>
                  <a:pt x="829" y="2005"/>
                  <a:pt x="255" y="2960"/>
                </a:cubicBezTo>
                <a:cubicBezTo>
                  <a:pt x="1" y="3342"/>
                  <a:pt x="128" y="3788"/>
                  <a:pt x="510" y="4042"/>
                </a:cubicBezTo>
                <a:cubicBezTo>
                  <a:pt x="637" y="4106"/>
                  <a:pt x="765" y="4170"/>
                  <a:pt x="892" y="4170"/>
                </a:cubicBezTo>
                <a:cubicBezTo>
                  <a:pt x="1211" y="4170"/>
                  <a:pt x="1465" y="4042"/>
                  <a:pt x="1593" y="3788"/>
                </a:cubicBezTo>
                <a:cubicBezTo>
                  <a:pt x="2166" y="2960"/>
                  <a:pt x="2739" y="2068"/>
                  <a:pt x="3376" y="1304"/>
                </a:cubicBezTo>
                <a:cubicBezTo>
                  <a:pt x="3631" y="922"/>
                  <a:pt x="3567" y="412"/>
                  <a:pt x="3249" y="158"/>
                </a:cubicBezTo>
                <a:cubicBezTo>
                  <a:pt x="3116" y="51"/>
                  <a:pt x="2949" y="0"/>
                  <a:pt x="278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22"/>
          <p:cNvSpPr/>
          <p:nvPr/>
        </p:nvSpPr>
        <p:spPr>
          <a:xfrm>
            <a:off x="-1658918" y="2705552"/>
            <a:ext cx="222626" cy="225985"/>
          </a:xfrm>
          <a:custGeom>
            <a:avLst/>
            <a:gdLst/>
            <a:ahLst/>
            <a:cxnLst/>
            <a:rect l="l" t="t" r="r" b="b"/>
            <a:pathLst>
              <a:path w="9278" h="9418" extrusionOk="0">
                <a:moveTo>
                  <a:pt x="1102" y="1"/>
                </a:moveTo>
                <a:cubicBezTo>
                  <a:pt x="511" y="1"/>
                  <a:pt x="0" y="732"/>
                  <a:pt x="552" y="1330"/>
                </a:cubicBezTo>
                <a:cubicBezTo>
                  <a:pt x="1062" y="1966"/>
                  <a:pt x="1635" y="2603"/>
                  <a:pt x="2144" y="3176"/>
                </a:cubicBezTo>
                <a:lnTo>
                  <a:pt x="361" y="4959"/>
                </a:lnTo>
                <a:lnTo>
                  <a:pt x="4819" y="9417"/>
                </a:lnTo>
                <a:lnTo>
                  <a:pt x="9277" y="4959"/>
                </a:lnTo>
                <a:lnTo>
                  <a:pt x="4819" y="502"/>
                </a:lnTo>
                <a:lnTo>
                  <a:pt x="3291" y="2094"/>
                </a:lnTo>
                <a:cubicBezTo>
                  <a:pt x="2781" y="1521"/>
                  <a:pt x="2272" y="947"/>
                  <a:pt x="1762" y="374"/>
                </a:cubicBezTo>
                <a:cubicBezTo>
                  <a:pt x="1568" y="109"/>
                  <a:pt x="1329" y="1"/>
                  <a:pt x="110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22"/>
          <p:cNvSpPr/>
          <p:nvPr/>
        </p:nvSpPr>
        <p:spPr>
          <a:xfrm>
            <a:off x="-828907" y="4537210"/>
            <a:ext cx="309464" cy="315150"/>
          </a:xfrm>
          <a:custGeom>
            <a:avLst/>
            <a:gdLst/>
            <a:ahLst/>
            <a:cxnLst/>
            <a:rect l="l" t="t" r="r" b="b"/>
            <a:pathLst>
              <a:path w="12897" h="13134" extrusionOk="0">
                <a:moveTo>
                  <a:pt x="1070" y="1"/>
                </a:moveTo>
                <a:cubicBezTo>
                  <a:pt x="523" y="1"/>
                  <a:pt x="0" y="567"/>
                  <a:pt x="351" y="1224"/>
                </a:cubicBezTo>
                <a:cubicBezTo>
                  <a:pt x="860" y="2179"/>
                  <a:pt x="1433" y="3071"/>
                  <a:pt x="2070" y="3963"/>
                </a:cubicBezTo>
                <a:cubicBezTo>
                  <a:pt x="2198" y="4154"/>
                  <a:pt x="2452" y="4281"/>
                  <a:pt x="2707" y="4345"/>
                </a:cubicBezTo>
                <a:lnTo>
                  <a:pt x="2834" y="4345"/>
                </a:lnTo>
                <a:lnTo>
                  <a:pt x="2834" y="10458"/>
                </a:lnTo>
                <a:lnTo>
                  <a:pt x="8439" y="10458"/>
                </a:lnTo>
                <a:cubicBezTo>
                  <a:pt x="8439" y="10713"/>
                  <a:pt x="8502" y="10968"/>
                  <a:pt x="8693" y="11095"/>
                </a:cubicBezTo>
                <a:cubicBezTo>
                  <a:pt x="9585" y="11796"/>
                  <a:pt x="10476" y="12433"/>
                  <a:pt x="11368" y="13006"/>
                </a:cubicBezTo>
                <a:cubicBezTo>
                  <a:pt x="11495" y="13133"/>
                  <a:pt x="11623" y="13133"/>
                  <a:pt x="11814" y="13133"/>
                </a:cubicBezTo>
                <a:cubicBezTo>
                  <a:pt x="12578" y="13133"/>
                  <a:pt x="12896" y="12114"/>
                  <a:pt x="12196" y="11732"/>
                </a:cubicBezTo>
                <a:lnTo>
                  <a:pt x="12196" y="11668"/>
                </a:lnTo>
                <a:cubicBezTo>
                  <a:pt x="11368" y="11095"/>
                  <a:pt x="10540" y="10458"/>
                  <a:pt x="9712" y="9822"/>
                </a:cubicBezTo>
                <a:cubicBezTo>
                  <a:pt x="9572" y="9728"/>
                  <a:pt x="9433" y="9669"/>
                  <a:pt x="9268" y="9669"/>
                </a:cubicBezTo>
                <a:cubicBezTo>
                  <a:pt x="9207" y="9669"/>
                  <a:pt x="9144" y="9677"/>
                  <a:pt x="9075" y="9694"/>
                </a:cubicBezTo>
                <a:lnTo>
                  <a:pt x="9075" y="4090"/>
                </a:lnTo>
                <a:lnTo>
                  <a:pt x="3217" y="4090"/>
                </a:lnTo>
                <a:cubicBezTo>
                  <a:pt x="3535" y="3835"/>
                  <a:pt x="3599" y="3389"/>
                  <a:pt x="3408" y="3071"/>
                </a:cubicBezTo>
                <a:cubicBezTo>
                  <a:pt x="2771" y="2179"/>
                  <a:pt x="2261" y="1288"/>
                  <a:pt x="1752" y="396"/>
                </a:cubicBezTo>
                <a:cubicBezTo>
                  <a:pt x="1573" y="118"/>
                  <a:pt x="1319" y="1"/>
                  <a:pt x="107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22"/>
          <p:cNvSpPr/>
          <p:nvPr/>
        </p:nvSpPr>
        <p:spPr>
          <a:xfrm>
            <a:off x="-368419" y="4909037"/>
            <a:ext cx="125566" cy="57924"/>
          </a:xfrm>
          <a:custGeom>
            <a:avLst/>
            <a:gdLst/>
            <a:ahLst/>
            <a:cxnLst/>
            <a:rect l="l" t="t" r="r" b="b"/>
            <a:pathLst>
              <a:path w="5233" h="2414" extrusionOk="0">
                <a:moveTo>
                  <a:pt x="1161" y="0"/>
                </a:moveTo>
                <a:cubicBezTo>
                  <a:pt x="305" y="0"/>
                  <a:pt x="0" y="1357"/>
                  <a:pt x="1029" y="1586"/>
                </a:cubicBezTo>
                <a:cubicBezTo>
                  <a:pt x="2048" y="1904"/>
                  <a:pt x="3131" y="2159"/>
                  <a:pt x="4213" y="2413"/>
                </a:cubicBezTo>
                <a:lnTo>
                  <a:pt x="4341" y="2413"/>
                </a:lnTo>
                <a:cubicBezTo>
                  <a:pt x="4723" y="2413"/>
                  <a:pt x="5041" y="2095"/>
                  <a:pt x="5105" y="1713"/>
                </a:cubicBezTo>
                <a:cubicBezTo>
                  <a:pt x="5232" y="1331"/>
                  <a:pt x="4914" y="885"/>
                  <a:pt x="4468" y="821"/>
                </a:cubicBezTo>
                <a:cubicBezTo>
                  <a:pt x="3449" y="630"/>
                  <a:pt x="2430" y="376"/>
                  <a:pt x="1475" y="57"/>
                </a:cubicBezTo>
                <a:cubicBezTo>
                  <a:pt x="1364" y="18"/>
                  <a:pt x="1259" y="0"/>
                  <a:pt x="116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22"/>
          <p:cNvSpPr/>
          <p:nvPr/>
        </p:nvSpPr>
        <p:spPr>
          <a:xfrm>
            <a:off x="-918433" y="4248190"/>
            <a:ext cx="53629" cy="112105"/>
          </a:xfrm>
          <a:custGeom>
            <a:avLst/>
            <a:gdLst/>
            <a:ahLst/>
            <a:cxnLst/>
            <a:rect l="l" t="t" r="r" b="b"/>
            <a:pathLst>
              <a:path w="2235" h="4672" extrusionOk="0">
                <a:moveTo>
                  <a:pt x="875" y="1"/>
                </a:moveTo>
                <a:cubicBezTo>
                  <a:pt x="440" y="1"/>
                  <a:pt x="0" y="326"/>
                  <a:pt x="70" y="915"/>
                </a:cubicBezTo>
                <a:cubicBezTo>
                  <a:pt x="197" y="1933"/>
                  <a:pt x="388" y="3016"/>
                  <a:pt x="643" y="4099"/>
                </a:cubicBezTo>
                <a:cubicBezTo>
                  <a:pt x="706" y="4417"/>
                  <a:pt x="1025" y="4672"/>
                  <a:pt x="1407" y="4672"/>
                </a:cubicBezTo>
                <a:lnTo>
                  <a:pt x="1598" y="4672"/>
                </a:lnTo>
                <a:cubicBezTo>
                  <a:pt x="1980" y="4608"/>
                  <a:pt x="2235" y="4162"/>
                  <a:pt x="2171" y="3780"/>
                </a:cubicBezTo>
                <a:cubicBezTo>
                  <a:pt x="1916" y="2761"/>
                  <a:pt x="1789" y="1742"/>
                  <a:pt x="1662" y="723"/>
                </a:cubicBezTo>
                <a:cubicBezTo>
                  <a:pt x="1604" y="230"/>
                  <a:pt x="1241" y="1"/>
                  <a:pt x="87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22"/>
          <p:cNvSpPr/>
          <p:nvPr/>
        </p:nvSpPr>
        <p:spPr>
          <a:xfrm>
            <a:off x="-887767" y="4396863"/>
            <a:ext cx="71865" cy="110137"/>
          </a:xfrm>
          <a:custGeom>
            <a:avLst/>
            <a:gdLst/>
            <a:ahLst/>
            <a:cxnLst/>
            <a:rect l="l" t="t" r="r" b="b"/>
            <a:pathLst>
              <a:path w="2995" h="4590" extrusionOk="0">
                <a:moveTo>
                  <a:pt x="965" y="1"/>
                </a:moveTo>
                <a:cubicBezTo>
                  <a:pt x="483" y="1"/>
                  <a:pt x="0" y="407"/>
                  <a:pt x="193" y="1023"/>
                </a:cubicBezTo>
                <a:cubicBezTo>
                  <a:pt x="511" y="2106"/>
                  <a:pt x="893" y="3125"/>
                  <a:pt x="1339" y="4080"/>
                </a:cubicBezTo>
                <a:cubicBezTo>
                  <a:pt x="1466" y="4398"/>
                  <a:pt x="1785" y="4590"/>
                  <a:pt x="2103" y="4590"/>
                </a:cubicBezTo>
                <a:cubicBezTo>
                  <a:pt x="2167" y="4590"/>
                  <a:pt x="2294" y="4526"/>
                  <a:pt x="2422" y="4526"/>
                </a:cubicBezTo>
                <a:cubicBezTo>
                  <a:pt x="2804" y="4335"/>
                  <a:pt x="2995" y="3889"/>
                  <a:pt x="2804" y="3443"/>
                </a:cubicBezTo>
                <a:cubicBezTo>
                  <a:pt x="2422" y="2488"/>
                  <a:pt x="2040" y="1533"/>
                  <a:pt x="1721" y="577"/>
                </a:cubicBezTo>
                <a:cubicBezTo>
                  <a:pt x="1595" y="175"/>
                  <a:pt x="1280" y="1"/>
                  <a:pt x="96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22"/>
          <p:cNvSpPr/>
          <p:nvPr/>
        </p:nvSpPr>
        <p:spPr>
          <a:xfrm>
            <a:off x="-977892" y="4039386"/>
            <a:ext cx="151288" cy="171156"/>
          </a:xfrm>
          <a:custGeom>
            <a:avLst/>
            <a:gdLst/>
            <a:ahLst/>
            <a:cxnLst/>
            <a:rect l="l" t="t" r="r" b="b"/>
            <a:pathLst>
              <a:path w="6305" h="7133" extrusionOk="0">
                <a:moveTo>
                  <a:pt x="0" y="0"/>
                </a:moveTo>
                <a:lnTo>
                  <a:pt x="0" y="6305"/>
                </a:lnTo>
                <a:lnTo>
                  <a:pt x="2357" y="6305"/>
                </a:lnTo>
                <a:cubicBezTo>
                  <a:pt x="2357" y="6751"/>
                  <a:pt x="2739" y="7133"/>
                  <a:pt x="3184" y="7133"/>
                </a:cubicBezTo>
                <a:cubicBezTo>
                  <a:pt x="3567" y="7133"/>
                  <a:pt x="3949" y="6751"/>
                  <a:pt x="3949" y="6305"/>
                </a:cubicBezTo>
                <a:lnTo>
                  <a:pt x="6305" y="6305"/>
                </a:lnTo>
                <a:lnTo>
                  <a:pt x="630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22"/>
          <p:cNvSpPr/>
          <p:nvPr/>
        </p:nvSpPr>
        <p:spPr>
          <a:xfrm>
            <a:off x="-509462" y="4852241"/>
            <a:ext cx="126022" cy="70401"/>
          </a:xfrm>
          <a:custGeom>
            <a:avLst/>
            <a:gdLst/>
            <a:ahLst/>
            <a:cxnLst/>
            <a:rect l="l" t="t" r="r" b="b"/>
            <a:pathLst>
              <a:path w="5252" h="2934" extrusionOk="0">
                <a:moveTo>
                  <a:pt x="1122" y="1"/>
                </a:moveTo>
                <a:cubicBezTo>
                  <a:pt x="404" y="1"/>
                  <a:pt x="0" y="1104"/>
                  <a:pt x="857" y="1533"/>
                </a:cubicBezTo>
                <a:cubicBezTo>
                  <a:pt x="1812" y="2042"/>
                  <a:pt x="2768" y="2488"/>
                  <a:pt x="3787" y="2870"/>
                </a:cubicBezTo>
                <a:cubicBezTo>
                  <a:pt x="3914" y="2934"/>
                  <a:pt x="3978" y="2934"/>
                  <a:pt x="4105" y="2934"/>
                </a:cubicBezTo>
                <a:cubicBezTo>
                  <a:pt x="4997" y="2934"/>
                  <a:pt x="5251" y="1724"/>
                  <a:pt x="4423" y="1405"/>
                </a:cubicBezTo>
                <a:cubicBezTo>
                  <a:pt x="3468" y="1023"/>
                  <a:pt x="2513" y="641"/>
                  <a:pt x="1558" y="131"/>
                </a:cubicBezTo>
                <a:cubicBezTo>
                  <a:pt x="1406" y="40"/>
                  <a:pt x="1258" y="1"/>
                  <a:pt x="112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22"/>
          <p:cNvSpPr/>
          <p:nvPr/>
        </p:nvSpPr>
        <p:spPr>
          <a:xfrm>
            <a:off x="-209260" y="4890537"/>
            <a:ext cx="227713" cy="151288"/>
          </a:xfrm>
          <a:custGeom>
            <a:avLst/>
            <a:gdLst/>
            <a:ahLst/>
            <a:cxnLst/>
            <a:rect l="l" t="t" r="r" b="b"/>
            <a:pathLst>
              <a:path w="9490" h="6305" extrusionOk="0">
                <a:moveTo>
                  <a:pt x="3185" y="0"/>
                </a:moveTo>
                <a:lnTo>
                  <a:pt x="3185" y="2165"/>
                </a:lnTo>
                <a:cubicBezTo>
                  <a:pt x="2420" y="2165"/>
                  <a:pt x="1656" y="2102"/>
                  <a:pt x="892" y="2038"/>
                </a:cubicBezTo>
                <a:cubicBezTo>
                  <a:pt x="854" y="2033"/>
                  <a:pt x="816" y="2030"/>
                  <a:pt x="779" y="2030"/>
                </a:cubicBezTo>
                <a:cubicBezTo>
                  <a:pt x="383" y="2030"/>
                  <a:pt x="64" y="2331"/>
                  <a:pt x="64" y="2739"/>
                </a:cubicBezTo>
                <a:cubicBezTo>
                  <a:pt x="0" y="3184"/>
                  <a:pt x="319" y="3566"/>
                  <a:pt x="765" y="3630"/>
                </a:cubicBezTo>
                <a:cubicBezTo>
                  <a:pt x="1529" y="3694"/>
                  <a:pt x="2357" y="3758"/>
                  <a:pt x="3185" y="3758"/>
                </a:cubicBezTo>
                <a:lnTo>
                  <a:pt x="3185" y="6305"/>
                </a:lnTo>
                <a:lnTo>
                  <a:pt x="9489" y="6305"/>
                </a:lnTo>
                <a:lnTo>
                  <a:pt x="948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22"/>
          <p:cNvSpPr/>
          <p:nvPr/>
        </p:nvSpPr>
        <p:spPr>
          <a:xfrm>
            <a:off x="1331051" y="1643317"/>
            <a:ext cx="230784" cy="230784"/>
          </a:xfrm>
          <a:custGeom>
            <a:avLst/>
            <a:gdLst/>
            <a:ahLst/>
            <a:cxnLst/>
            <a:rect l="l" t="t" r="r" b="b"/>
            <a:pathLst>
              <a:path w="9618" h="9618" extrusionOk="0">
                <a:moveTo>
                  <a:pt x="1" y="1"/>
                </a:moveTo>
                <a:lnTo>
                  <a:pt x="1" y="9617"/>
                </a:lnTo>
                <a:lnTo>
                  <a:pt x="9617" y="9617"/>
                </a:lnTo>
                <a:lnTo>
                  <a:pt x="961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22"/>
          <p:cNvSpPr/>
          <p:nvPr/>
        </p:nvSpPr>
        <p:spPr>
          <a:xfrm>
            <a:off x="2385439" y="588929"/>
            <a:ext cx="230760" cy="230784"/>
          </a:xfrm>
          <a:custGeom>
            <a:avLst/>
            <a:gdLst/>
            <a:ahLst/>
            <a:cxnLst/>
            <a:rect l="l" t="t" r="r" b="b"/>
            <a:pathLst>
              <a:path w="9617" h="9618" extrusionOk="0">
                <a:moveTo>
                  <a:pt x="1" y="1"/>
                </a:moveTo>
                <a:lnTo>
                  <a:pt x="1" y="9617"/>
                </a:lnTo>
                <a:lnTo>
                  <a:pt x="9617" y="9617"/>
                </a:lnTo>
                <a:lnTo>
                  <a:pt x="961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22"/>
          <p:cNvSpPr/>
          <p:nvPr/>
        </p:nvSpPr>
        <p:spPr>
          <a:xfrm>
            <a:off x="2963071" y="588929"/>
            <a:ext cx="230760" cy="230784"/>
          </a:xfrm>
          <a:custGeom>
            <a:avLst/>
            <a:gdLst/>
            <a:ahLst/>
            <a:cxnLst/>
            <a:rect l="l" t="t" r="r" b="b"/>
            <a:pathLst>
              <a:path w="9617" h="9618" extrusionOk="0">
                <a:moveTo>
                  <a:pt x="0" y="1"/>
                </a:moveTo>
                <a:lnTo>
                  <a:pt x="0" y="9617"/>
                </a:lnTo>
                <a:lnTo>
                  <a:pt x="9617" y="9617"/>
                </a:lnTo>
                <a:lnTo>
                  <a:pt x="961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22"/>
          <p:cNvSpPr/>
          <p:nvPr/>
        </p:nvSpPr>
        <p:spPr>
          <a:xfrm>
            <a:off x="-493481" y="4066884"/>
            <a:ext cx="453865" cy="583750"/>
          </a:xfrm>
          <a:custGeom>
            <a:avLst/>
            <a:gdLst/>
            <a:ahLst/>
            <a:cxnLst/>
            <a:rect l="l" t="t" r="r" b="b"/>
            <a:pathLst>
              <a:path w="18915" h="24328" extrusionOk="0">
                <a:moveTo>
                  <a:pt x="16494" y="16749"/>
                </a:moveTo>
                <a:lnTo>
                  <a:pt x="12992" y="21207"/>
                </a:lnTo>
                <a:lnTo>
                  <a:pt x="12992" y="16749"/>
                </a:lnTo>
                <a:close/>
                <a:moveTo>
                  <a:pt x="17322" y="1593"/>
                </a:moveTo>
                <a:lnTo>
                  <a:pt x="17322" y="15157"/>
                </a:lnTo>
                <a:lnTo>
                  <a:pt x="12164" y="15157"/>
                </a:lnTo>
                <a:cubicBezTo>
                  <a:pt x="11718" y="15157"/>
                  <a:pt x="11400" y="15476"/>
                  <a:pt x="11400" y="15922"/>
                </a:cubicBezTo>
                <a:lnTo>
                  <a:pt x="11400" y="22672"/>
                </a:lnTo>
                <a:lnTo>
                  <a:pt x="1592" y="22672"/>
                </a:lnTo>
                <a:lnTo>
                  <a:pt x="1592" y="1593"/>
                </a:lnTo>
                <a:close/>
                <a:moveTo>
                  <a:pt x="764" y="1"/>
                </a:moveTo>
                <a:cubicBezTo>
                  <a:pt x="319" y="1"/>
                  <a:pt x="0" y="383"/>
                  <a:pt x="0" y="828"/>
                </a:cubicBezTo>
                <a:lnTo>
                  <a:pt x="0" y="23500"/>
                </a:lnTo>
                <a:cubicBezTo>
                  <a:pt x="0" y="23946"/>
                  <a:pt x="319" y="24328"/>
                  <a:pt x="764" y="24328"/>
                </a:cubicBezTo>
                <a:lnTo>
                  <a:pt x="12164" y="24328"/>
                </a:lnTo>
                <a:cubicBezTo>
                  <a:pt x="12291" y="24328"/>
                  <a:pt x="12418" y="24264"/>
                  <a:pt x="12482" y="24200"/>
                </a:cubicBezTo>
                <a:cubicBezTo>
                  <a:pt x="12610" y="24137"/>
                  <a:pt x="12737" y="24073"/>
                  <a:pt x="12801" y="24009"/>
                </a:cubicBezTo>
                <a:lnTo>
                  <a:pt x="18787" y="16431"/>
                </a:lnTo>
                <a:cubicBezTo>
                  <a:pt x="18787" y="16367"/>
                  <a:pt x="18851" y="16304"/>
                  <a:pt x="18851" y="16240"/>
                </a:cubicBezTo>
                <a:lnTo>
                  <a:pt x="18851" y="16176"/>
                </a:lnTo>
                <a:cubicBezTo>
                  <a:pt x="18914" y="16113"/>
                  <a:pt x="18914" y="16049"/>
                  <a:pt x="18851" y="15985"/>
                </a:cubicBezTo>
                <a:lnTo>
                  <a:pt x="18914" y="828"/>
                </a:lnTo>
                <a:cubicBezTo>
                  <a:pt x="18914" y="383"/>
                  <a:pt x="18596" y="1"/>
                  <a:pt x="1815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22"/>
          <p:cNvSpPr/>
          <p:nvPr/>
        </p:nvSpPr>
        <p:spPr>
          <a:xfrm>
            <a:off x="-398749" y="4164688"/>
            <a:ext cx="268960" cy="38224"/>
          </a:xfrm>
          <a:custGeom>
            <a:avLst/>
            <a:gdLst/>
            <a:ahLst/>
            <a:cxnLst/>
            <a:rect l="l" t="t" r="r" b="b"/>
            <a:pathLst>
              <a:path w="11209" h="1593" extrusionOk="0">
                <a:moveTo>
                  <a:pt x="1" y="0"/>
                </a:moveTo>
                <a:lnTo>
                  <a:pt x="1" y="1592"/>
                </a:lnTo>
                <a:lnTo>
                  <a:pt x="11209" y="1592"/>
                </a:lnTo>
                <a:lnTo>
                  <a:pt x="1120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22"/>
          <p:cNvSpPr/>
          <p:nvPr/>
        </p:nvSpPr>
        <p:spPr>
          <a:xfrm>
            <a:off x="-398749" y="4238040"/>
            <a:ext cx="268960" cy="38224"/>
          </a:xfrm>
          <a:custGeom>
            <a:avLst/>
            <a:gdLst/>
            <a:ahLst/>
            <a:cxnLst/>
            <a:rect l="l" t="t" r="r" b="b"/>
            <a:pathLst>
              <a:path w="11209" h="1593" extrusionOk="0">
                <a:moveTo>
                  <a:pt x="1" y="0"/>
                </a:moveTo>
                <a:lnTo>
                  <a:pt x="1" y="1592"/>
                </a:lnTo>
                <a:lnTo>
                  <a:pt x="11209" y="1592"/>
                </a:lnTo>
                <a:lnTo>
                  <a:pt x="1120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22"/>
          <p:cNvSpPr/>
          <p:nvPr/>
        </p:nvSpPr>
        <p:spPr>
          <a:xfrm>
            <a:off x="-398749" y="4311369"/>
            <a:ext cx="212428" cy="38248"/>
          </a:xfrm>
          <a:custGeom>
            <a:avLst/>
            <a:gdLst/>
            <a:ahLst/>
            <a:cxnLst/>
            <a:rect l="l" t="t" r="r" b="b"/>
            <a:pathLst>
              <a:path w="8853" h="1594" extrusionOk="0">
                <a:moveTo>
                  <a:pt x="1" y="1"/>
                </a:moveTo>
                <a:lnTo>
                  <a:pt x="1" y="1593"/>
                </a:lnTo>
                <a:lnTo>
                  <a:pt x="8853" y="1593"/>
                </a:lnTo>
                <a:lnTo>
                  <a:pt x="885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22"/>
          <p:cNvSpPr/>
          <p:nvPr/>
        </p:nvSpPr>
        <p:spPr>
          <a:xfrm>
            <a:off x="3959391" y="2384451"/>
            <a:ext cx="385096" cy="427903"/>
          </a:xfrm>
          <a:custGeom>
            <a:avLst/>
            <a:gdLst/>
            <a:ahLst/>
            <a:cxnLst/>
            <a:rect l="l" t="t" r="r" b="b"/>
            <a:pathLst>
              <a:path w="16049" h="17833" extrusionOk="0">
                <a:moveTo>
                  <a:pt x="8024" y="2166"/>
                </a:moveTo>
                <a:lnTo>
                  <a:pt x="14456" y="8216"/>
                </a:lnTo>
                <a:lnTo>
                  <a:pt x="14456" y="16240"/>
                </a:lnTo>
                <a:lnTo>
                  <a:pt x="11081" y="16240"/>
                </a:lnTo>
                <a:lnTo>
                  <a:pt x="11081" y="9872"/>
                </a:lnTo>
                <a:lnTo>
                  <a:pt x="4968" y="9872"/>
                </a:lnTo>
                <a:lnTo>
                  <a:pt x="4968" y="16240"/>
                </a:lnTo>
                <a:lnTo>
                  <a:pt x="1592" y="16240"/>
                </a:lnTo>
                <a:lnTo>
                  <a:pt x="1592" y="8216"/>
                </a:lnTo>
                <a:lnTo>
                  <a:pt x="8024" y="2166"/>
                </a:lnTo>
                <a:close/>
                <a:moveTo>
                  <a:pt x="8024" y="1"/>
                </a:moveTo>
                <a:lnTo>
                  <a:pt x="0" y="7515"/>
                </a:lnTo>
                <a:lnTo>
                  <a:pt x="0" y="17832"/>
                </a:lnTo>
                <a:lnTo>
                  <a:pt x="6560" y="17832"/>
                </a:lnTo>
                <a:lnTo>
                  <a:pt x="6560" y="11464"/>
                </a:lnTo>
                <a:lnTo>
                  <a:pt x="9489" y="11464"/>
                </a:lnTo>
                <a:lnTo>
                  <a:pt x="9489" y="17832"/>
                </a:lnTo>
                <a:lnTo>
                  <a:pt x="16049" y="17832"/>
                </a:lnTo>
                <a:lnTo>
                  <a:pt x="16049" y="7515"/>
                </a:lnTo>
                <a:lnTo>
                  <a:pt x="802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22"/>
          <p:cNvSpPr/>
          <p:nvPr/>
        </p:nvSpPr>
        <p:spPr>
          <a:xfrm>
            <a:off x="1338705" y="153948"/>
            <a:ext cx="504279" cy="431958"/>
          </a:xfrm>
          <a:custGeom>
            <a:avLst/>
            <a:gdLst/>
            <a:ahLst/>
            <a:cxnLst/>
            <a:rect l="l" t="t" r="r" b="b"/>
            <a:pathLst>
              <a:path w="21016" h="18002" extrusionOk="0">
                <a:moveTo>
                  <a:pt x="8980" y="1635"/>
                </a:moveTo>
                <a:cubicBezTo>
                  <a:pt x="15603" y="1635"/>
                  <a:pt x="18851" y="9595"/>
                  <a:pt x="14202" y="14244"/>
                </a:cubicBezTo>
                <a:cubicBezTo>
                  <a:pt x="12701" y="15745"/>
                  <a:pt x="10855" y="16416"/>
                  <a:pt x="9043" y="16416"/>
                </a:cubicBezTo>
                <a:cubicBezTo>
                  <a:pt x="5242" y="16416"/>
                  <a:pt x="1592" y="13464"/>
                  <a:pt x="1592" y="9022"/>
                </a:cubicBezTo>
                <a:cubicBezTo>
                  <a:pt x="1592" y="4883"/>
                  <a:pt x="4904" y="1635"/>
                  <a:pt x="8980" y="1635"/>
                </a:cubicBezTo>
                <a:close/>
                <a:moveTo>
                  <a:pt x="9054" y="0"/>
                </a:moveTo>
                <a:cubicBezTo>
                  <a:pt x="4432" y="0"/>
                  <a:pt x="0" y="3593"/>
                  <a:pt x="0" y="9022"/>
                </a:cubicBezTo>
                <a:cubicBezTo>
                  <a:pt x="0" y="13926"/>
                  <a:pt x="4012" y="18001"/>
                  <a:pt x="8980" y="18001"/>
                </a:cubicBezTo>
                <a:cubicBezTo>
                  <a:pt x="17004" y="18001"/>
                  <a:pt x="21016" y="8322"/>
                  <a:pt x="15348" y="2654"/>
                </a:cubicBezTo>
                <a:cubicBezTo>
                  <a:pt x="13515" y="821"/>
                  <a:pt x="11263" y="0"/>
                  <a:pt x="905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22"/>
          <p:cNvSpPr/>
          <p:nvPr/>
        </p:nvSpPr>
        <p:spPr>
          <a:xfrm>
            <a:off x="1483875" y="232891"/>
            <a:ext cx="97804" cy="226177"/>
          </a:xfrm>
          <a:custGeom>
            <a:avLst/>
            <a:gdLst/>
            <a:ahLst/>
            <a:cxnLst/>
            <a:rect l="l" t="t" r="r" b="b"/>
            <a:pathLst>
              <a:path w="4076" h="9426" extrusionOk="0">
                <a:moveTo>
                  <a:pt x="2484" y="1"/>
                </a:moveTo>
                <a:lnTo>
                  <a:pt x="2484" y="5668"/>
                </a:lnTo>
                <a:lnTo>
                  <a:pt x="0" y="8279"/>
                </a:lnTo>
                <a:lnTo>
                  <a:pt x="1146" y="9426"/>
                </a:lnTo>
                <a:lnTo>
                  <a:pt x="4076" y="6305"/>
                </a:lnTo>
                <a:lnTo>
                  <a:pt x="407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22"/>
          <p:cNvSpPr/>
          <p:nvPr/>
        </p:nvSpPr>
        <p:spPr>
          <a:xfrm>
            <a:off x="-1092516" y="2430305"/>
            <a:ext cx="165062" cy="166573"/>
          </a:xfrm>
          <a:custGeom>
            <a:avLst/>
            <a:gdLst/>
            <a:ahLst/>
            <a:cxnLst/>
            <a:rect l="l" t="t" r="r" b="b"/>
            <a:pathLst>
              <a:path w="6879" h="6942" extrusionOk="0">
                <a:moveTo>
                  <a:pt x="2612" y="0"/>
                </a:moveTo>
                <a:lnTo>
                  <a:pt x="2612" y="2675"/>
                </a:lnTo>
                <a:lnTo>
                  <a:pt x="1" y="2675"/>
                </a:lnTo>
                <a:lnTo>
                  <a:pt x="1" y="4267"/>
                </a:lnTo>
                <a:lnTo>
                  <a:pt x="2612" y="4267"/>
                </a:lnTo>
                <a:lnTo>
                  <a:pt x="2612" y="6942"/>
                </a:lnTo>
                <a:lnTo>
                  <a:pt x="4204" y="6942"/>
                </a:lnTo>
                <a:lnTo>
                  <a:pt x="4204" y="4267"/>
                </a:lnTo>
                <a:lnTo>
                  <a:pt x="6879" y="4267"/>
                </a:lnTo>
                <a:lnTo>
                  <a:pt x="6879" y="2675"/>
                </a:lnTo>
                <a:lnTo>
                  <a:pt x="4204" y="2675"/>
                </a:lnTo>
                <a:lnTo>
                  <a:pt x="420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22"/>
          <p:cNvSpPr/>
          <p:nvPr/>
        </p:nvSpPr>
        <p:spPr>
          <a:xfrm>
            <a:off x="-488898" y="1446198"/>
            <a:ext cx="145194" cy="145194"/>
          </a:xfrm>
          <a:custGeom>
            <a:avLst/>
            <a:gdLst/>
            <a:ahLst/>
            <a:cxnLst/>
            <a:rect l="l" t="t" r="r" b="b"/>
            <a:pathLst>
              <a:path w="6051" h="6051" extrusionOk="0">
                <a:moveTo>
                  <a:pt x="1146" y="1"/>
                </a:moveTo>
                <a:lnTo>
                  <a:pt x="0" y="1147"/>
                </a:lnTo>
                <a:lnTo>
                  <a:pt x="1911" y="3057"/>
                </a:lnTo>
                <a:lnTo>
                  <a:pt x="0" y="4904"/>
                </a:lnTo>
                <a:lnTo>
                  <a:pt x="1146" y="6051"/>
                </a:lnTo>
                <a:lnTo>
                  <a:pt x="3057" y="4140"/>
                </a:lnTo>
                <a:lnTo>
                  <a:pt x="4904" y="6051"/>
                </a:lnTo>
                <a:lnTo>
                  <a:pt x="6050" y="4904"/>
                </a:lnTo>
                <a:lnTo>
                  <a:pt x="4140" y="3057"/>
                </a:lnTo>
                <a:lnTo>
                  <a:pt x="6050" y="1147"/>
                </a:lnTo>
                <a:lnTo>
                  <a:pt x="4904" y="1"/>
                </a:lnTo>
                <a:lnTo>
                  <a:pt x="3057" y="1911"/>
                </a:lnTo>
                <a:lnTo>
                  <a:pt x="114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22"/>
          <p:cNvSpPr/>
          <p:nvPr/>
        </p:nvSpPr>
        <p:spPr>
          <a:xfrm>
            <a:off x="3936452" y="266508"/>
            <a:ext cx="143682" cy="145194"/>
          </a:xfrm>
          <a:custGeom>
            <a:avLst/>
            <a:gdLst/>
            <a:ahLst/>
            <a:cxnLst/>
            <a:rect l="l" t="t" r="r" b="b"/>
            <a:pathLst>
              <a:path w="5988" h="6051" extrusionOk="0">
                <a:moveTo>
                  <a:pt x="1084" y="1"/>
                </a:moveTo>
                <a:lnTo>
                  <a:pt x="1" y="1147"/>
                </a:lnTo>
                <a:lnTo>
                  <a:pt x="1848" y="3057"/>
                </a:lnTo>
                <a:lnTo>
                  <a:pt x="1" y="4904"/>
                </a:lnTo>
                <a:lnTo>
                  <a:pt x="1084" y="6051"/>
                </a:lnTo>
                <a:lnTo>
                  <a:pt x="2994" y="4140"/>
                </a:lnTo>
                <a:lnTo>
                  <a:pt x="4905" y="6051"/>
                </a:lnTo>
                <a:lnTo>
                  <a:pt x="5987" y="4904"/>
                </a:lnTo>
                <a:lnTo>
                  <a:pt x="4140" y="3057"/>
                </a:lnTo>
                <a:lnTo>
                  <a:pt x="5987" y="1147"/>
                </a:lnTo>
                <a:lnTo>
                  <a:pt x="4905" y="1"/>
                </a:lnTo>
                <a:lnTo>
                  <a:pt x="2994" y="1911"/>
                </a:lnTo>
                <a:lnTo>
                  <a:pt x="108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22"/>
          <p:cNvSpPr/>
          <p:nvPr/>
        </p:nvSpPr>
        <p:spPr>
          <a:xfrm>
            <a:off x="-1092516" y="2699241"/>
            <a:ext cx="165062" cy="166573"/>
          </a:xfrm>
          <a:custGeom>
            <a:avLst/>
            <a:gdLst/>
            <a:ahLst/>
            <a:cxnLst/>
            <a:rect l="l" t="t" r="r" b="b"/>
            <a:pathLst>
              <a:path w="6879" h="6942" extrusionOk="0">
                <a:moveTo>
                  <a:pt x="2612" y="0"/>
                </a:moveTo>
                <a:lnTo>
                  <a:pt x="2612" y="2675"/>
                </a:lnTo>
                <a:lnTo>
                  <a:pt x="1" y="2675"/>
                </a:lnTo>
                <a:lnTo>
                  <a:pt x="1" y="4267"/>
                </a:lnTo>
                <a:lnTo>
                  <a:pt x="2612" y="4267"/>
                </a:lnTo>
                <a:lnTo>
                  <a:pt x="2612" y="6942"/>
                </a:lnTo>
                <a:lnTo>
                  <a:pt x="4204" y="6942"/>
                </a:lnTo>
                <a:lnTo>
                  <a:pt x="4204" y="4267"/>
                </a:lnTo>
                <a:lnTo>
                  <a:pt x="6879" y="4267"/>
                </a:lnTo>
                <a:lnTo>
                  <a:pt x="6879" y="2675"/>
                </a:lnTo>
                <a:lnTo>
                  <a:pt x="4204" y="2675"/>
                </a:lnTo>
                <a:lnTo>
                  <a:pt x="420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22"/>
          <p:cNvSpPr/>
          <p:nvPr/>
        </p:nvSpPr>
        <p:spPr>
          <a:xfrm>
            <a:off x="169693" y="1435496"/>
            <a:ext cx="165062" cy="166597"/>
          </a:xfrm>
          <a:custGeom>
            <a:avLst/>
            <a:gdLst/>
            <a:ahLst/>
            <a:cxnLst/>
            <a:rect l="l" t="t" r="r" b="b"/>
            <a:pathLst>
              <a:path w="6879" h="6943" extrusionOk="0">
                <a:moveTo>
                  <a:pt x="2612" y="1"/>
                </a:moveTo>
                <a:lnTo>
                  <a:pt x="2612" y="2676"/>
                </a:lnTo>
                <a:lnTo>
                  <a:pt x="1" y="2676"/>
                </a:lnTo>
                <a:lnTo>
                  <a:pt x="1" y="4268"/>
                </a:lnTo>
                <a:lnTo>
                  <a:pt x="2612" y="4268"/>
                </a:lnTo>
                <a:lnTo>
                  <a:pt x="2612" y="6942"/>
                </a:lnTo>
                <a:lnTo>
                  <a:pt x="4204" y="6942"/>
                </a:lnTo>
                <a:lnTo>
                  <a:pt x="4204" y="4268"/>
                </a:lnTo>
                <a:lnTo>
                  <a:pt x="6879" y="4268"/>
                </a:lnTo>
                <a:lnTo>
                  <a:pt x="6879" y="2676"/>
                </a:lnTo>
                <a:lnTo>
                  <a:pt x="4204" y="2676"/>
                </a:lnTo>
                <a:lnTo>
                  <a:pt x="420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22"/>
          <p:cNvSpPr/>
          <p:nvPr/>
        </p:nvSpPr>
        <p:spPr>
          <a:xfrm>
            <a:off x="849711" y="1453829"/>
            <a:ext cx="1453233" cy="129933"/>
          </a:xfrm>
          <a:custGeom>
            <a:avLst/>
            <a:gdLst/>
            <a:ahLst/>
            <a:cxnLst/>
            <a:rect l="l" t="t" r="r" b="b"/>
            <a:pathLst>
              <a:path w="60564" h="5415" extrusionOk="0">
                <a:moveTo>
                  <a:pt x="55851" y="1"/>
                </a:moveTo>
                <a:lnTo>
                  <a:pt x="55851" y="1912"/>
                </a:lnTo>
                <a:lnTo>
                  <a:pt x="1083" y="1912"/>
                </a:lnTo>
                <a:cubicBezTo>
                  <a:pt x="0" y="1912"/>
                  <a:pt x="0" y="3504"/>
                  <a:pt x="1083" y="3504"/>
                </a:cubicBezTo>
                <a:lnTo>
                  <a:pt x="55851" y="3504"/>
                </a:lnTo>
                <a:lnTo>
                  <a:pt x="55851" y="5414"/>
                </a:lnTo>
                <a:lnTo>
                  <a:pt x="60564" y="2676"/>
                </a:lnTo>
                <a:lnTo>
                  <a:pt x="5585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22"/>
          <p:cNvSpPr/>
          <p:nvPr/>
        </p:nvSpPr>
        <p:spPr>
          <a:xfrm>
            <a:off x="-848007" y="158003"/>
            <a:ext cx="2017116" cy="591405"/>
          </a:xfrm>
          <a:custGeom>
            <a:avLst/>
            <a:gdLst/>
            <a:ahLst/>
            <a:cxnLst/>
            <a:rect l="l" t="t" r="r" b="b"/>
            <a:pathLst>
              <a:path w="84064" h="24647" extrusionOk="0">
                <a:moveTo>
                  <a:pt x="23563" y="1"/>
                </a:moveTo>
                <a:lnTo>
                  <a:pt x="23563" y="2357"/>
                </a:lnTo>
                <a:lnTo>
                  <a:pt x="7897" y="2357"/>
                </a:lnTo>
                <a:cubicBezTo>
                  <a:pt x="3503" y="2357"/>
                  <a:pt x="0" y="5860"/>
                  <a:pt x="0" y="10254"/>
                </a:cubicBezTo>
                <a:lnTo>
                  <a:pt x="0" y="23882"/>
                </a:lnTo>
                <a:cubicBezTo>
                  <a:pt x="0" y="24265"/>
                  <a:pt x="383" y="24647"/>
                  <a:pt x="828" y="24647"/>
                </a:cubicBezTo>
                <a:cubicBezTo>
                  <a:pt x="1274" y="24647"/>
                  <a:pt x="1593" y="24265"/>
                  <a:pt x="1593" y="23882"/>
                </a:cubicBezTo>
                <a:lnTo>
                  <a:pt x="1593" y="10190"/>
                </a:lnTo>
                <a:cubicBezTo>
                  <a:pt x="1593" y="6751"/>
                  <a:pt x="4395" y="3949"/>
                  <a:pt x="7897" y="3949"/>
                </a:cubicBezTo>
                <a:lnTo>
                  <a:pt x="23563" y="3949"/>
                </a:lnTo>
                <a:lnTo>
                  <a:pt x="23563" y="6369"/>
                </a:lnTo>
                <a:lnTo>
                  <a:pt x="29868" y="6369"/>
                </a:lnTo>
                <a:lnTo>
                  <a:pt x="29868" y="3949"/>
                </a:lnTo>
                <a:lnTo>
                  <a:pt x="79414" y="3949"/>
                </a:lnTo>
                <a:lnTo>
                  <a:pt x="79414" y="5860"/>
                </a:lnTo>
                <a:lnTo>
                  <a:pt x="84063" y="3185"/>
                </a:lnTo>
                <a:lnTo>
                  <a:pt x="79414" y="447"/>
                </a:lnTo>
                <a:lnTo>
                  <a:pt x="79414" y="2357"/>
                </a:lnTo>
                <a:lnTo>
                  <a:pt x="29868" y="2357"/>
                </a:lnTo>
                <a:lnTo>
                  <a:pt x="2986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22"/>
          <p:cNvSpPr/>
          <p:nvPr/>
        </p:nvSpPr>
        <p:spPr>
          <a:xfrm>
            <a:off x="3445946" y="532397"/>
            <a:ext cx="809903" cy="1066626"/>
          </a:xfrm>
          <a:custGeom>
            <a:avLst/>
            <a:gdLst/>
            <a:ahLst/>
            <a:cxnLst/>
            <a:rect l="l" t="t" r="r" b="b"/>
            <a:pathLst>
              <a:path w="33753" h="44452" extrusionOk="0">
                <a:moveTo>
                  <a:pt x="0" y="1"/>
                </a:moveTo>
                <a:lnTo>
                  <a:pt x="0" y="6305"/>
                </a:lnTo>
                <a:lnTo>
                  <a:pt x="6305" y="6305"/>
                </a:lnTo>
                <a:lnTo>
                  <a:pt x="6305" y="3885"/>
                </a:lnTo>
                <a:lnTo>
                  <a:pt x="24264" y="3885"/>
                </a:lnTo>
                <a:cubicBezTo>
                  <a:pt x="27576" y="3885"/>
                  <a:pt x="30250" y="6560"/>
                  <a:pt x="30314" y="9935"/>
                </a:cubicBezTo>
                <a:lnTo>
                  <a:pt x="30314" y="39803"/>
                </a:lnTo>
                <a:lnTo>
                  <a:pt x="28403" y="39803"/>
                </a:lnTo>
                <a:lnTo>
                  <a:pt x="31078" y="44452"/>
                </a:lnTo>
                <a:lnTo>
                  <a:pt x="33753" y="39803"/>
                </a:lnTo>
                <a:lnTo>
                  <a:pt x="31906" y="39803"/>
                </a:lnTo>
                <a:lnTo>
                  <a:pt x="31906" y="9935"/>
                </a:lnTo>
                <a:cubicBezTo>
                  <a:pt x="31842" y="5796"/>
                  <a:pt x="28467" y="2357"/>
                  <a:pt x="24264" y="2357"/>
                </a:cubicBezTo>
                <a:lnTo>
                  <a:pt x="6305" y="2357"/>
                </a:lnTo>
                <a:lnTo>
                  <a:pt x="630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22"/>
          <p:cNvSpPr/>
          <p:nvPr/>
        </p:nvSpPr>
        <p:spPr>
          <a:xfrm>
            <a:off x="-1256018" y="481959"/>
            <a:ext cx="129909" cy="302217"/>
          </a:xfrm>
          <a:custGeom>
            <a:avLst/>
            <a:gdLst/>
            <a:ahLst/>
            <a:cxnLst/>
            <a:rect l="l" t="t" r="r" b="b"/>
            <a:pathLst>
              <a:path w="5414" h="12595" extrusionOk="0">
                <a:moveTo>
                  <a:pt x="2676" y="1"/>
                </a:moveTo>
                <a:lnTo>
                  <a:pt x="1" y="4714"/>
                </a:lnTo>
                <a:lnTo>
                  <a:pt x="1911" y="4714"/>
                </a:lnTo>
                <a:lnTo>
                  <a:pt x="1911" y="11783"/>
                </a:lnTo>
                <a:cubicBezTo>
                  <a:pt x="1911" y="12324"/>
                  <a:pt x="2309" y="12594"/>
                  <a:pt x="2707" y="12594"/>
                </a:cubicBezTo>
                <a:cubicBezTo>
                  <a:pt x="3105" y="12594"/>
                  <a:pt x="3503" y="12324"/>
                  <a:pt x="3503" y="11783"/>
                </a:cubicBezTo>
                <a:lnTo>
                  <a:pt x="3503" y="4714"/>
                </a:lnTo>
                <a:lnTo>
                  <a:pt x="5414" y="4714"/>
                </a:lnTo>
                <a:lnTo>
                  <a:pt x="267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22"/>
          <p:cNvSpPr/>
          <p:nvPr/>
        </p:nvSpPr>
        <p:spPr>
          <a:xfrm>
            <a:off x="-432366" y="3597758"/>
            <a:ext cx="129909" cy="302577"/>
          </a:xfrm>
          <a:custGeom>
            <a:avLst/>
            <a:gdLst/>
            <a:ahLst/>
            <a:cxnLst/>
            <a:rect l="l" t="t" r="r" b="b"/>
            <a:pathLst>
              <a:path w="5414" h="12610" extrusionOk="0">
                <a:moveTo>
                  <a:pt x="2739" y="1"/>
                </a:moveTo>
                <a:cubicBezTo>
                  <a:pt x="2293" y="1"/>
                  <a:pt x="1911" y="383"/>
                  <a:pt x="1911" y="828"/>
                </a:cubicBezTo>
                <a:lnTo>
                  <a:pt x="1911" y="7897"/>
                </a:lnTo>
                <a:lnTo>
                  <a:pt x="0" y="7897"/>
                </a:lnTo>
                <a:lnTo>
                  <a:pt x="2739" y="12610"/>
                </a:lnTo>
                <a:lnTo>
                  <a:pt x="5414" y="7897"/>
                </a:lnTo>
                <a:lnTo>
                  <a:pt x="3503" y="7897"/>
                </a:lnTo>
                <a:lnTo>
                  <a:pt x="3503" y="828"/>
                </a:lnTo>
                <a:cubicBezTo>
                  <a:pt x="3503" y="383"/>
                  <a:pt x="3121" y="1"/>
                  <a:pt x="273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22"/>
          <p:cNvSpPr/>
          <p:nvPr/>
        </p:nvSpPr>
        <p:spPr>
          <a:xfrm>
            <a:off x="-1074160" y="481959"/>
            <a:ext cx="128373" cy="302217"/>
          </a:xfrm>
          <a:custGeom>
            <a:avLst/>
            <a:gdLst/>
            <a:ahLst/>
            <a:cxnLst/>
            <a:rect l="l" t="t" r="r" b="b"/>
            <a:pathLst>
              <a:path w="5350" h="12595" extrusionOk="0">
                <a:moveTo>
                  <a:pt x="2675" y="1"/>
                </a:moveTo>
                <a:lnTo>
                  <a:pt x="0" y="4714"/>
                </a:lnTo>
                <a:lnTo>
                  <a:pt x="1911" y="4714"/>
                </a:lnTo>
                <a:lnTo>
                  <a:pt x="1847" y="11783"/>
                </a:lnTo>
                <a:cubicBezTo>
                  <a:pt x="1847" y="12324"/>
                  <a:pt x="2245" y="12594"/>
                  <a:pt x="2643" y="12594"/>
                </a:cubicBezTo>
                <a:cubicBezTo>
                  <a:pt x="3041" y="12594"/>
                  <a:pt x="3439" y="12324"/>
                  <a:pt x="3439" y="11783"/>
                </a:cubicBezTo>
                <a:lnTo>
                  <a:pt x="3439" y="4714"/>
                </a:lnTo>
                <a:lnTo>
                  <a:pt x="5350" y="4714"/>
                </a:lnTo>
                <a:lnTo>
                  <a:pt x="267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22"/>
          <p:cNvSpPr/>
          <p:nvPr/>
        </p:nvSpPr>
        <p:spPr>
          <a:xfrm>
            <a:off x="-432366" y="1941311"/>
            <a:ext cx="129909" cy="1601450"/>
          </a:xfrm>
          <a:custGeom>
            <a:avLst/>
            <a:gdLst/>
            <a:ahLst/>
            <a:cxnLst/>
            <a:rect l="l" t="t" r="r" b="b"/>
            <a:pathLst>
              <a:path w="5414" h="66741" extrusionOk="0">
                <a:moveTo>
                  <a:pt x="2739" y="0"/>
                </a:moveTo>
                <a:lnTo>
                  <a:pt x="0" y="4649"/>
                </a:lnTo>
                <a:lnTo>
                  <a:pt x="1911" y="4649"/>
                </a:lnTo>
                <a:lnTo>
                  <a:pt x="1911" y="65977"/>
                </a:lnTo>
                <a:cubicBezTo>
                  <a:pt x="1911" y="66486"/>
                  <a:pt x="2309" y="66741"/>
                  <a:pt x="2707" y="66741"/>
                </a:cubicBezTo>
                <a:cubicBezTo>
                  <a:pt x="3105" y="66741"/>
                  <a:pt x="3503" y="66486"/>
                  <a:pt x="3503" y="65977"/>
                </a:cubicBezTo>
                <a:lnTo>
                  <a:pt x="3503" y="4649"/>
                </a:lnTo>
                <a:lnTo>
                  <a:pt x="5414" y="4649"/>
                </a:lnTo>
                <a:lnTo>
                  <a:pt x="273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22"/>
          <p:cNvSpPr/>
          <p:nvPr/>
        </p:nvSpPr>
        <p:spPr>
          <a:xfrm>
            <a:off x="3209091" y="4536010"/>
            <a:ext cx="1005510" cy="152824"/>
          </a:xfrm>
          <a:custGeom>
            <a:avLst/>
            <a:gdLst/>
            <a:ahLst/>
            <a:cxnLst/>
            <a:rect l="l" t="t" r="r" b="b"/>
            <a:pathLst>
              <a:path w="41905" h="6369" extrusionOk="0">
                <a:moveTo>
                  <a:pt x="25092" y="1"/>
                </a:moveTo>
                <a:lnTo>
                  <a:pt x="25092" y="2357"/>
                </a:lnTo>
                <a:lnTo>
                  <a:pt x="1019" y="2357"/>
                </a:lnTo>
                <a:cubicBezTo>
                  <a:pt x="0" y="2357"/>
                  <a:pt x="0" y="3949"/>
                  <a:pt x="1019" y="3949"/>
                </a:cubicBezTo>
                <a:lnTo>
                  <a:pt x="25092" y="3949"/>
                </a:lnTo>
                <a:lnTo>
                  <a:pt x="25092" y="6369"/>
                </a:lnTo>
                <a:lnTo>
                  <a:pt x="31397" y="6369"/>
                </a:lnTo>
                <a:lnTo>
                  <a:pt x="31397" y="3949"/>
                </a:lnTo>
                <a:lnTo>
                  <a:pt x="37256" y="3949"/>
                </a:lnTo>
                <a:lnTo>
                  <a:pt x="37256" y="5859"/>
                </a:lnTo>
                <a:lnTo>
                  <a:pt x="41904" y="3185"/>
                </a:lnTo>
                <a:lnTo>
                  <a:pt x="37256" y="446"/>
                </a:lnTo>
                <a:lnTo>
                  <a:pt x="37256" y="2357"/>
                </a:lnTo>
                <a:lnTo>
                  <a:pt x="31397" y="2357"/>
                </a:lnTo>
                <a:lnTo>
                  <a:pt x="3139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22"/>
          <p:cNvSpPr/>
          <p:nvPr/>
        </p:nvSpPr>
        <p:spPr>
          <a:xfrm>
            <a:off x="168637" y="4665895"/>
            <a:ext cx="1180770" cy="378017"/>
          </a:xfrm>
          <a:custGeom>
            <a:avLst/>
            <a:gdLst/>
            <a:ahLst/>
            <a:cxnLst/>
            <a:rect l="l" t="t" r="r" b="b"/>
            <a:pathLst>
              <a:path w="49209" h="15754" extrusionOk="0">
                <a:moveTo>
                  <a:pt x="46534" y="1"/>
                </a:moveTo>
                <a:lnTo>
                  <a:pt x="43796" y="4650"/>
                </a:lnTo>
                <a:lnTo>
                  <a:pt x="45706" y="4650"/>
                </a:lnTo>
                <a:lnTo>
                  <a:pt x="45706" y="8725"/>
                </a:lnTo>
                <a:cubicBezTo>
                  <a:pt x="45706" y="10381"/>
                  <a:pt x="44369" y="11719"/>
                  <a:pt x="42713" y="11719"/>
                </a:cubicBezTo>
                <a:lnTo>
                  <a:pt x="32651" y="11719"/>
                </a:lnTo>
                <a:lnTo>
                  <a:pt x="32651" y="9235"/>
                </a:lnTo>
                <a:lnTo>
                  <a:pt x="26346" y="9235"/>
                </a:lnTo>
                <a:lnTo>
                  <a:pt x="26346" y="11719"/>
                </a:lnTo>
                <a:lnTo>
                  <a:pt x="6859" y="11719"/>
                </a:lnTo>
                <a:cubicBezTo>
                  <a:pt x="6497" y="9847"/>
                  <a:pt x="5018" y="8948"/>
                  <a:pt x="3536" y="8948"/>
                </a:cubicBezTo>
                <a:cubicBezTo>
                  <a:pt x="1892" y="8948"/>
                  <a:pt x="243" y="10054"/>
                  <a:pt x="109" y="12164"/>
                </a:cubicBezTo>
                <a:cubicBezTo>
                  <a:pt x="0" y="14441"/>
                  <a:pt x="1778" y="15754"/>
                  <a:pt x="3558" y="15754"/>
                </a:cubicBezTo>
                <a:cubicBezTo>
                  <a:pt x="4915" y="15754"/>
                  <a:pt x="6272" y="14991"/>
                  <a:pt x="6795" y="13311"/>
                </a:cubicBezTo>
                <a:lnTo>
                  <a:pt x="26346" y="13311"/>
                </a:lnTo>
                <a:lnTo>
                  <a:pt x="26346" y="15540"/>
                </a:lnTo>
                <a:lnTo>
                  <a:pt x="32651" y="15540"/>
                </a:lnTo>
                <a:lnTo>
                  <a:pt x="32651" y="13311"/>
                </a:lnTo>
                <a:lnTo>
                  <a:pt x="42650" y="13311"/>
                </a:lnTo>
                <a:cubicBezTo>
                  <a:pt x="45261" y="13311"/>
                  <a:pt x="47298" y="11273"/>
                  <a:pt x="47298" y="8725"/>
                </a:cubicBezTo>
                <a:lnTo>
                  <a:pt x="47298" y="4650"/>
                </a:lnTo>
                <a:lnTo>
                  <a:pt x="49209" y="4650"/>
                </a:lnTo>
                <a:lnTo>
                  <a:pt x="4653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22"/>
          <p:cNvSpPr/>
          <p:nvPr/>
        </p:nvSpPr>
        <p:spPr>
          <a:xfrm>
            <a:off x="-1356869" y="2564773"/>
            <a:ext cx="189513" cy="161270"/>
          </a:xfrm>
          <a:custGeom>
            <a:avLst/>
            <a:gdLst/>
            <a:ahLst/>
            <a:cxnLst/>
            <a:rect l="l" t="t" r="r" b="b"/>
            <a:pathLst>
              <a:path w="7898" h="6721" extrusionOk="0">
                <a:moveTo>
                  <a:pt x="4522" y="0"/>
                </a:moveTo>
                <a:cubicBezTo>
                  <a:pt x="1465" y="0"/>
                  <a:pt x="1" y="3630"/>
                  <a:pt x="2102" y="5732"/>
                </a:cubicBezTo>
                <a:cubicBezTo>
                  <a:pt x="2805" y="6414"/>
                  <a:pt x="3663" y="6721"/>
                  <a:pt x="4501" y="6721"/>
                </a:cubicBezTo>
                <a:cubicBezTo>
                  <a:pt x="6242" y="6721"/>
                  <a:pt x="7897" y="5396"/>
                  <a:pt x="7897" y="3375"/>
                </a:cubicBezTo>
                <a:cubicBezTo>
                  <a:pt x="7897" y="1465"/>
                  <a:pt x="6369" y="0"/>
                  <a:pt x="452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22"/>
          <p:cNvSpPr/>
          <p:nvPr/>
        </p:nvSpPr>
        <p:spPr>
          <a:xfrm>
            <a:off x="-1317134" y="1615819"/>
            <a:ext cx="594452" cy="129909"/>
          </a:xfrm>
          <a:custGeom>
            <a:avLst/>
            <a:gdLst/>
            <a:ahLst/>
            <a:cxnLst/>
            <a:rect l="l" t="t" r="r" b="b"/>
            <a:pathLst>
              <a:path w="24774" h="5414" extrusionOk="0">
                <a:moveTo>
                  <a:pt x="4713" y="0"/>
                </a:moveTo>
                <a:lnTo>
                  <a:pt x="0" y="2739"/>
                </a:lnTo>
                <a:lnTo>
                  <a:pt x="4713" y="5414"/>
                </a:lnTo>
                <a:lnTo>
                  <a:pt x="4713" y="3503"/>
                </a:lnTo>
                <a:lnTo>
                  <a:pt x="23946" y="3503"/>
                </a:lnTo>
                <a:cubicBezTo>
                  <a:pt x="24391" y="3503"/>
                  <a:pt x="24774" y="3185"/>
                  <a:pt x="24774" y="2739"/>
                </a:cubicBezTo>
                <a:cubicBezTo>
                  <a:pt x="24774" y="2293"/>
                  <a:pt x="24391" y="1911"/>
                  <a:pt x="23946" y="1911"/>
                </a:cubicBezTo>
                <a:lnTo>
                  <a:pt x="4713" y="1911"/>
                </a:lnTo>
                <a:lnTo>
                  <a:pt x="471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22"/>
          <p:cNvSpPr/>
          <p:nvPr/>
        </p:nvSpPr>
        <p:spPr>
          <a:xfrm>
            <a:off x="3688919" y="3380771"/>
            <a:ext cx="169645" cy="437069"/>
          </a:xfrm>
          <a:custGeom>
            <a:avLst/>
            <a:gdLst/>
            <a:ahLst/>
            <a:cxnLst/>
            <a:rect l="l" t="t" r="r" b="b"/>
            <a:pathLst>
              <a:path w="7070" h="18215" extrusionOk="0">
                <a:moveTo>
                  <a:pt x="0" y="0"/>
                </a:moveTo>
                <a:cubicBezTo>
                  <a:pt x="0" y="2866"/>
                  <a:pt x="1911" y="4777"/>
                  <a:pt x="3503" y="6305"/>
                </a:cubicBezTo>
                <a:cubicBezTo>
                  <a:pt x="4522" y="7324"/>
                  <a:pt x="5413" y="8279"/>
                  <a:pt x="5541" y="9107"/>
                </a:cubicBezTo>
                <a:cubicBezTo>
                  <a:pt x="5413" y="9935"/>
                  <a:pt x="4522" y="10890"/>
                  <a:pt x="3503" y="11846"/>
                </a:cubicBezTo>
                <a:cubicBezTo>
                  <a:pt x="1911" y="13438"/>
                  <a:pt x="0" y="15348"/>
                  <a:pt x="0" y="18214"/>
                </a:cubicBezTo>
                <a:lnTo>
                  <a:pt x="1592" y="18214"/>
                </a:lnTo>
                <a:cubicBezTo>
                  <a:pt x="1592" y="16049"/>
                  <a:pt x="3121" y="14520"/>
                  <a:pt x="4585" y="13056"/>
                </a:cubicBezTo>
                <a:cubicBezTo>
                  <a:pt x="5859" y="11846"/>
                  <a:pt x="7005" y="10636"/>
                  <a:pt x="7069" y="9235"/>
                </a:cubicBezTo>
                <a:lnTo>
                  <a:pt x="7069" y="9107"/>
                </a:lnTo>
                <a:lnTo>
                  <a:pt x="7069" y="9044"/>
                </a:lnTo>
                <a:cubicBezTo>
                  <a:pt x="7005" y="7579"/>
                  <a:pt x="5859" y="6433"/>
                  <a:pt x="4585" y="5223"/>
                </a:cubicBezTo>
                <a:cubicBezTo>
                  <a:pt x="3121" y="3694"/>
                  <a:pt x="1592" y="2166"/>
                  <a:pt x="159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22"/>
          <p:cNvSpPr/>
          <p:nvPr/>
        </p:nvSpPr>
        <p:spPr>
          <a:xfrm>
            <a:off x="3875336" y="3379235"/>
            <a:ext cx="171180" cy="438605"/>
          </a:xfrm>
          <a:custGeom>
            <a:avLst/>
            <a:gdLst/>
            <a:ahLst/>
            <a:cxnLst/>
            <a:rect l="l" t="t" r="r" b="b"/>
            <a:pathLst>
              <a:path w="7134" h="18279" extrusionOk="0">
                <a:moveTo>
                  <a:pt x="5541" y="1"/>
                </a:moveTo>
                <a:cubicBezTo>
                  <a:pt x="5541" y="2230"/>
                  <a:pt x="4013" y="3758"/>
                  <a:pt x="2484" y="5223"/>
                </a:cubicBezTo>
                <a:cubicBezTo>
                  <a:pt x="1274" y="6433"/>
                  <a:pt x="128" y="7643"/>
                  <a:pt x="1" y="9044"/>
                </a:cubicBezTo>
                <a:lnTo>
                  <a:pt x="1" y="9171"/>
                </a:lnTo>
                <a:lnTo>
                  <a:pt x="1" y="9235"/>
                </a:lnTo>
                <a:cubicBezTo>
                  <a:pt x="128" y="10700"/>
                  <a:pt x="1274" y="11846"/>
                  <a:pt x="2484" y="13056"/>
                </a:cubicBezTo>
                <a:cubicBezTo>
                  <a:pt x="4013" y="14521"/>
                  <a:pt x="5541" y="16113"/>
                  <a:pt x="5541" y="18278"/>
                </a:cubicBezTo>
                <a:lnTo>
                  <a:pt x="7133" y="18278"/>
                </a:lnTo>
                <a:cubicBezTo>
                  <a:pt x="7133" y="15412"/>
                  <a:pt x="5159" y="13502"/>
                  <a:pt x="3631" y="11910"/>
                </a:cubicBezTo>
                <a:cubicBezTo>
                  <a:pt x="2612" y="10891"/>
                  <a:pt x="1656" y="9935"/>
                  <a:pt x="1593" y="9108"/>
                </a:cubicBezTo>
                <a:cubicBezTo>
                  <a:pt x="1656" y="8280"/>
                  <a:pt x="2612" y="7388"/>
                  <a:pt x="3631" y="6369"/>
                </a:cubicBezTo>
                <a:cubicBezTo>
                  <a:pt x="5223" y="4777"/>
                  <a:pt x="7133" y="2867"/>
                  <a:pt x="713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22"/>
          <p:cNvSpPr/>
          <p:nvPr/>
        </p:nvSpPr>
        <p:spPr>
          <a:xfrm>
            <a:off x="3779068" y="3467873"/>
            <a:ext cx="177275" cy="111577"/>
          </a:xfrm>
          <a:custGeom>
            <a:avLst/>
            <a:gdLst/>
            <a:ahLst/>
            <a:cxnLst/>
            <a:rect l="l" t="t" r="r" b="b"/>
            <a:pathLst>
              <a:path w="7388" h="4650" extrusionOk="0">
                <a:moveTo>
                  <a:pt x="1" y="0"/>
                </a:moveTo>
                <a:cubicBezTo>
                  <a:pt x="574" y="637"/>
                  <a:pt x="1274" y="1338"/>
                  <a:pt x="1975" y="1975"/>
                </a:cubicBezTo>
                <a:cubicBezTo>
                  <a:pt x="2548" y="2548"/>
                  <a:pt x="3057" y="3248"/>
                  <a:pt x="3439" y="4013"/>
                </a:cubicBezTo>
                <a:cubicBezTo>
                  <a:pt x="3567" y="4204"/>
                  <a:pt x="3630" y="4458"/>
                  <a:pt x="3694" y="4649"/>
                </a:cubicBezTo>
                <a:cubicBezTo>
                  <a:pt x="3694" y="4586"/>
                  <a:pt x="3758" y="4458"/>
                  <a:pt x="3758" y="4395"/>
                </a:cubicBezTo>
                <a:cubicBezTo>
                  <a:pt x="3885" y="4013"/>
                  <a:pt x="4076" y="3694"/>
                  <a:pt x="4267" y="3376"/>
                </a:cubicBezTo>
                <a:cubicBezTo>
                  <a:pt x="4713" y="2803"/>
                  <a:pt x="5159" y="2229"/>
                  <a:pt x="5668" y="1720"/>
                </a:cubicBezTo>
                <a:cubicBezTo>
                  <a:pt x="6242" y="1147"/>
                  <a:pt x="6878" y="574"/>
                  <a:pt x="738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22"/>
          <p:cNvSpPr/>
          <p:nvPr/>
        </p:nvSpPr>
        <p:spPr>
          <a:xfrm>
            <a:off x="3867706" y="3617626"/>
            <a:ext cx="24" cy="24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0"/>
                </a:move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22"/>
          <p:cNvSpPr/>
          <p:nvPr/>
        </p:nvSpPr>
        <p:spPr>
          <a:xfrm>
            <a:off x="3650719" y="3330334"/>
            <a:ext cx="429415" cy="38224"/>
          </a:xfrm>
          <a:custGeom>
            <a:avLst/>
            <a:gdLst/>
            <a:ahLst/>
            <a:cxnLst/>
            <a:rect l="l" t="t" r="r" b="b"/>
            <a:pathLst>
              <a:path w="17896" h="1593" extrusionOk="0">
                <a:moveTo>
                  <a:pt x="0" y="1"/>
                </a:moveTo>
                <a:lnTo>
                  <a:pt x="0" y="1593"/>
                </a:lnTo>
                <a:lnTo>
                  <a:pt x="17895" y="1593"/>
                </a:lnTo>
                <a:lnTo>
                  <a:pt x="1789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22"/>
          <p:cNvSpPr/>
          <p:nvPr/>
        </p:nvSpPr>
        <p:spPr>
          <a:xfrm>
            <a:off x="3650719" y="3830030"/>
            <a:ext cx="429415" cy="38224"/>
          </a:xfrm>
          <a:custGeom>
            <a:avLst/>
            <a:gdLst/>
            <a:ahLst/>
            <a:cxnLst/>
            <a:rect l="l" t="t" r="r" b="b"/>
            <a:pathLst>
              <a:path w="17896" h="1593" extrusionOk="0">
                <a:moveTo>
                  <a:pt x="0" y="1"/>
                </a:moveTo>
                <a:lnTo>
                  <a:pt x="0" y="1593"/>
                </a:lnTo>
                <a:lnTo>
                  <a:pt x="17895" y="1593"/>
                </a:lnTo>
                <a:lnTo>
                  <a:pt x="1789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22"/>
          <p:cNvSpPr/>
          <p:nvPr/>
        </p:nvSpPr>
        <p:spPr>
          <a:xfrm>
            <a:off x="3772950" y="1883243"/>
            <a:ext cx="117647" cy="169645"/>
          </a:xfrm>
          <a:custGeom>
            <a:avLst/>
            <a:gdLst/>
            <a:ahLst/>
            <a:cxnLst/>
            <a:rect l="l" t="t" r="r" b="b"/>
            <a:pathLst>
              <a:path w="4903" h="7070" extrusionOk="0">
                <a:moveTo>
                  <a:pt x="2357" y="1274"/>
                </a:moveTo>
                <a:cubicBezTo>
                  <a:pt x="2930" y="1274"/>
                  <a:pt x="3312" y="1720"/>
                  <a:pt x="3312" y="2293"/>
                </a:cubicBezTo>
                <a:cubicBezTo>
                  <a:pt x="3312" y="2802"/>
                  <a:pt x="2930" y="3312"/>
                  <a:pt x="2357" y="3312"/>
                </a:cubicBezTo>
                <a:lnTo>
                  <a:pt x="1593" y="3312"/>
                </a:lnTo>
                <a:lnTo>
                  <a:pt x="1593" y="1274"/>
                </a:lnTo>
                <a:close/>
                <a:moveTo>
                  <a:pt x="1" y="0"/>
                </a:moveTo>
                <a:lnTo>
                  <a:pt x="1" y="7069"/>
                </a:lnTo>
                <a:lnTo>
                  <a:pt x="1593" y="7069"/>
                </a:lnTo>
                <a:lnTo>
                  <a:pt x="1593" y="4522"/>
                </a:lnTo>
                <a:lnTo>
                  <a:pt x="2675" y="4522"/>
                </a:lnTo>
                <a:cubicBezTo>
                  <a:pt x="2710" y="4524"/>
                  <a:pt x="2743" y="4524"/>
                  <a:pt x="2777" y="4524"/>
                </a:cubicBezTo>
                <a:cubicBezTo>
                  <a:pt x="3942" y="4524"/>
                  <a:pt x="4903" y="3469"/>
                  <a:pt x="4841" y="2293"/>
                </a:cubicBezTo>
                <a:cubicBezTo>
                  <a:pt x="4841" y="1019"/>
                  <a:pt x="3885" y="0"/>
                  <a:pt x="261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22"/>
          <p:cNvSpPr/>
          <p:nvPr/>
        </p:nvSpPr>
        <p:spPr>
          <a:xfrm>
            <a:off x="3905906" y="1883243"/>
            <a:ext cx="132956" cy="169645"/>
          </a:xfrm>
          <a:custGeom>
            <a:avLst/>
            <a:gdLst/>
            <a:ahLst/>
            <a:cxnLst/>
            <a:rect l="l" t="t" r="r" b="b"/>
            <a:pathLst>
              <a:path w="5541" h="7070" extrusionOk="0">
                <a:moveTo>
                  <a:pt x="0" y="0"/>
                </a:moveTo>
                <a:lnTo>
                  <a:pt x="0" y="7069"/>
                </a:lnTo>
                <a:lnTo>
                  <a:pt x="1592" y="7069"/>
                </a:lnTo>
                <a:lnTo>
                  <a:pt x="1592" y="4267"/>
                </a:lnTo>
                <a:lnTo>
                  <a:pt x="3885" y="4267"/>
                </a:lnTo>
                <a:lnTo>
                  <a:pt x="3885" y="7069"/>
                </a:lnTo>
                <a:lnTo>
                  <a:pt x="5541" y="7069"/>
                </a:lnTo>
                <a:lnTo>
                  <a:pt x="5541" y="0"/>
                </a:lnTo>
                <a:lnTo>
                  <a:pt x="3885" y="0"/>
                </a:lnTo>
                <a:lnTo>
                  <a:pt x="3885" y="2802"/>
                </a:lnTo>
                <a:lnTo>
                  <a:pt x="1592" y="2802"/>
                </a:lnTo>
                <a:lnTo>
                  <a:pt x="159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22"/>
          <p:cNvSpPr/>
          <p:nvPr/>
        </p:nvSpPr>
        <p:spPr>
          <a:xfrm>
            <a:off x="4069408" y="1883243"/>
            <a:ext cx="116160" cy="169645"/>
          </a:xfrm>
          <a:custGeom>
            <a:avLst/>
            <a:gdLst/>
            <a:ahLst/>
            <a:cxnLst/>
            <a:rect l="l" t="t" r="r" b="b"/>
            <a:pathLst>
              <a:path w="4841" h="7070" extrusionOk="0">
                <a:moveTo>
                  <a:pt x="2357" y="1274"/>
                </a:moveTo>
                <a:cubicBezTo>
                  <a:pt x="2930" y="1274"/>
                  <a:pt x="3312" y="1720"/>
                  <a:pt x="3312" y="2293"/>
                </a:cubicBezTo>
                <a:cubicBezTo>
                  <a:pt x="3312" y="2802"/>
                  <a:pt x="2930" y="3312"/>
                  <a:pt x="2357" y="3312"/>
                </a:cubicBezTo>
                <a:lnTo>
                  <a:pt x="1529" y="3312"/>
                </a:lnTo>
                <a:lnTo>
                  <a:pt x="1529" y="1274"/>
                </a:lnTo>
                <a:close/>
                <a:moveTo>
                  <a:pt x="0" y="0"/>
                </a:moveTo>
                <a:lnTo>
                  <a:pt x="0" y="7069"/>
                </a:lnTo>
                <a:lnTo>
                  <a:pt x="1529" y="7069"/>
                </a:lnTo>
                <a:lnTo>
                  <a:pt x="1529" y="4522"/>
                </a:lnTo>
                <a:lnTo>
                  <a:pt x="2612" y="4522"/>
                </a:lnTo>
                <a:cubicBezTo>
                  <a:pt x="2647" y="4524"/>
                  <a:pt x="2683" y="4524"/>
                  <a:pt x="2718" y="4524"/>
                </a:cubicBezTo>
                <a:cubicBezTo>
                  <a:pt x="3938" y="4524"/>
                  <a:pt x="4839" y="3469"/>
                  <a:pt x="4777" y="2293"/>
                </a:cubicBezTo>
                <a:cubicBezTo>
                  <a:pt x="4840" y="1083"/>
                  <a:pt x="3822" y="64"/>
                  <a:pt x="261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22"/>
          <p:cNvSpPr/>
          <p:nvPr/>
        </p:nvSpPr>
        <p:spPr>
          <a:xfrm>
            <a:off x="-522515" y="481959"/>
            <a:ext cx="88638" cy="171180"/>
          </a:xfrm>
          <a:custGeom>
            <a:avLst/>
            <a:gdLst/>
            <a:ahLst/>
            <a:cxnLst/>
            <a:rect l="l" t="t" r="r" b="b"/>
            <a:pathLst>
              <a:path w="3694" h="7134" extrusionOk="0">
                <a:moveTo>
                  <a:pt x="2102" y="1"/>
                </a:moveTo>
                <a:lnTo>
                  <a:pt x="2102" y="4268"/>
                </a:lnTo>
                <a:cubicBezTo>
                  <a:pt x="2102" y="5032"/>
                  <a:pt x="2102" y="5669"/>
                  <a:pt x="955" y="5669"/>
                </a:cubicBezTo>
                <a:cubicBezTo>
                  <a:pt x="573" y="5669"/>
                  <a:pt x="191" y="5478"/>
                  <a:pt x="0" y="5159"/>
                </a:cubicBezTo>
                <a:lnTo>
                  <a:pt x="0" y="7006"/>
                </a:lnTo>
                <a:cubicBezTo>
                  <a:pt x="319" y="7134"/>
                  <a:pt x="637" y="7134"/>
                  <a:pt x="955" y="7134"/>
                </a:cubicBezTo>
                <a:cubicBezTo>
                  <a:pt x="2675" y="7134"/>
                  <a:pt x="3694" y="6433"/>
                  <a:pt x="3694" y="4395"/>
                </a:cubicBezTo>
                <a:lnTo>
                  <a:pt x="369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22"/>
          <p:cNvSpPr/>
          <p:nvPr/>
        </p:nvSpPr>
        <p:spPr>
          <a:xfrm>
            <a:off x="-415569" y="478912"/>
            <a:ext cx="142146" cy="175763"/>
          </a:xfrm>
          <a:custGeom>
            <a:avLst/>
            <a:gdLst/>
            <a:ahLst/>
            <a:cxnLst/>
            <a:rect l="l" t="t" r="r" b="b"/>
            <a:pathLst>
              <a:path w="5924" h="7325" extrusionOk="0">
                <a:moveTo>
                  <a:pt x="2867" y="1"/>
                </a:moveTo>
                <a:cubicBezTo>
                  <a:pt x="1593" y="1"/>
                  <a:pt x="256" y="637"/>
                  <a:pt x="256" y="2102"/>
                </a:cubicBezTo>
                <a:cubicBezTo>
                  <a:pt x="256" y="4713"/>
                  <a:pt x="4331" y="3822"/>
                  <a:pt x="4331" y="5223"/>
                </a:cubicBezTo>
                <a:cubicBezTo>
                  <a:pt x="4331" y="5860"/>
                  <a:pt x="3504" y="6051"/>
                  <a:pt x="3058" y="6051"/>
                </a:cubicBezTo>
                <a:cubicBezTo>
                  <a:pt x="3019" y="6054"/>
                  <a:pt x="2980" y="6055"/>
                  <a:pt x="2942" y="6055"/>
                </a:cubicBezTo>
                <a:cubicBezTo>
                  <a:pt x="2230" y="6055"/>
                  <a:pt x="1654" y="5505"/>
                  <a:pt x="1593" y="4841"/>
                </a:cubicBezTo>
                <a:lnTo>
                  <a:pt x="1" y="4841"/>
                </a:lnTo>
                <a:cubicBezTo>
                  <a:pt x="1" y="6496"/>
                  <a:pt x="1466" y="7324"/>
                  <a:pt x="2994" y="7324"/>
                </a:cubicBezTo>
                <a:cubicBezTo>
                  <a:pt x="4586" y="7324"/>
                  <a:pt x="5924" y="6687"/>
                  <a:pt x="5924" y="5032"/>
                </a:cubicBezTo>
                <a:cubicBezTo>
                  <a:pt x="5924" y="2357"/>
                  <a:pt x="1848" y="3249"/>
                  <a:pt x="1848" y="1975"/>
                </a:cubicBezTo>
                <a:cubicBezTo>
                  <a:pt x="1848" y="1465"/>
                  <a:pt x="2485" y="1274"/>
                  <a:pt x="2867" y="1274"/>
                </a:cubicBezTo>
                <a:cubicBezTo>
                  <a:pt x="3695" y="1274"/>
                  <a:pt x="4077" y="1529"/>
                  <a:pt x="4204" y="2230"/>
                </a:cubicBezTo>
                <a:lnTo>
                  <a:pt x="5669" y="2230"/>
                </a:lnTo>
                <a:cubicBezTo>
                  <a:pt x="5605" y="637"/>
                  <a:pt x="4331" y="1"/>
                  <a:pt x="286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22"/>
          <p:cNvSpPr/>
          <p:nvPr/>
        </p:nvSpPr>
        <p:spPr>
          <a:xfrm>
            <a:off x="-1214747" y="1001523"/>
            <a:ext cx="131445" cy="169645"/>
          </a:xfrm>
          <a:custGeom>
            <a:avLst/>
            <a:gdLst/>
            <a:ahLst/>
            <a:cxnLst/>
            <a:rect l="l" t="t" r="r" b="b"/>
            <a:pathLst>
              <a:path w="5478" h="7070" extrusionOk="0">
                <a:moveTo>
                  <a:pt x="0" y="1"/>
                </a:moveTo>
                <a:lnTo>
                  <a:pt x="0" y="7069"/>
                </a:lnTo>
                <a:lnTo>
                  <a:pt x="1529" y="7069"/>
                </a:lnTo>
                <a:lnTo>
                  <a:pt x="1529" y="4267"/>
                </a:lnTo>
                <a:lnTo>
                  <a:pt x="3821" y="4267"/>
                </a:lnTo>
                <a:lnTo>
                  <a:pt x="3821" y="7069"/>
                </a:lnTo>
                <a:lnTo>
                  <a:pt x="5477" y="7069"/>
                </a:lnTo>
                <a:lnTo>
                  <a:pt x="5477" y="1"/>
                </a:lnTo>
                <a:lnTo>
                  <a:pt x="3821" y="1"/>
                </a:lnTo>
                <a:lnTo>
                  <a:pt x="3821" y="2866"/>
                </a:lnTo>
                <a:lnTo>
                  <a:pt x="1529" y="2866"/>
                </a:lnTo>
                <a:lnTo>
                  <a:pt x="152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22"/>
          <p:cNvSpPr/>
          <p:nvPr/>
        </p:nvSpPr>
        <p:spPr>
          <a:xfrm>
            <a:off x="-1066530" y="1001523"/>
            <a:ext cx="134492" cy="169645"/>
          </a:xfrm>
          <a:custGeom>
            <a:avLst/>
            <a:gdLst/>
            <a:ahLst/>
            <a:cxnLst/>
            <a:rect l="l" t="t" r="r" b="b"/>
            <a:pathLst>
              <a:path w="5605" h="7070" extrusionOk="0">
                <a:moveTo>
                  <a:pt x="1" y="1"/>
                </a:moveTo>
                <a:lnTo>
                  <a:pt x="1" y="1465"/>
                </a:lnTo>
                <a:lnTo>
                  <a:pt x="2038" y="1465"/>
                </a:lnTo>
                <a:lnTo>
                  <a:pt x="2038" y="7069"/>
                </a:lnTo>
                <a:lnTo>
                  <a:pt x="3567" y="7069"/>
                </a:lnTo>
                <a:lnTo>
                  <a:pt x="3567" y="1465"/>
                </a:lnTo>
                <a:lnTo>
                  <a:pt x="5605" y="1465"/>
                </a:lnTo>
                <a:lnTo>
                  <a:pt x="560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22"/>
          <p:cNvSpPr/>
          <p:nvPr/>
        </p:nvSpPr>
        <p:spPr>
          <a:xfrm>
            <a:off x="-930526" y="1001523"/>
            <a:ext cx="224665" cy="169645"/>
          </a:xfrm>
          <a:custGeom>
            <a:avLst/>
            <a:gdLst/>
            <a:ahLst/>
            <a:cxnLst/>
            <a:rect l="l" t="t" r="r" b="b"/>
            <a:pathLst>
              <a:path w="9363" h="7070" extrusionOk="0">
                <a:moveTo>
                  <a:pt x="1402" y="1"/>
                </a:moveTo>
                <a:lnTo>
                  <a:pt x="0" y="7069"/>
                </a:lnTo>
                <a:lnTo>
                  <a:pt x="1720" y="7069"/>
                </a:lnTo>
                <a:lnTo>
                  <a:pt x="2548" y="2229"/>
                </a:lnTo>
                <a:lnTo>
                  <a:pt x="3949" y="7069"/>
                </a:lnTo>
                <a:lnTo>
                  <a:pt x="5477" y="7069"/>
                </a:lnTo>
                <a:lnTo>
                  <a:pt x="6815" y="2229"/>
                </a:lnTo>
                <a:lnTo>
                  <a:pt x="7643" y="7069"/>
                </a:lnTo>
                <a:lnTo>
                  <a:pt x="9362" y="7069"/>
                </a:lnTo>
                <a:lnTo>
                  <a:pt x="8025" y="1"/>
                </a:lnTo>
                <a:lnTo>
                  <a:pt x="6178" y="1"/>
                </a:lnTo>
                <a:lnTo>
                  <a:pt x="4713" y="4968"/>
                </a:lnTo>
                <a:lnTo>
                  <a:pt x="324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22"/>
          <p:cNvSpPr/>
          <p:nvPr/>
        </p:nvSpPr>
        <p:spPr>
          <a:xfrm>
            <a:off x="-689088" y="1001523"/>
            <a:ext cx="97828" cy="169645"/>
          </a:xfrm>
          <a:custGeom>
            <a:avLst/>
            <a:gdLst/>
            <a:ahLst/>
            <a:cxnLst/>
            <a:rect l="l" t="t" r="r" b="b"/>
            <a:pathLst>
              <a:path w="4077" h="7070" extrusionOk="0">
                <a:moveTo>
                  <a:pt x="1" y="1"/>
                </a:moveTo>
                <a:lnTo>
                  <a:pt x="1" y="7069"/>
                </a:lnTo>
                <a:lnTo>
                  <a:pt x="4076" y="7069"/>
                </a:lnTo>
                <a:lnTo>
                  <a:pt x="4076" y="5668"/>
                </a:lnTo>
                <a:lnTo>
                  <a:pt x="1529" y="5668"/>
                </a:lnTo>
                <a:lnTo>
                  <a:pt x="152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22"/>
          <p:cNvSpPr/>
          <p:nvPr/>
        </p:nvSpPr>
        <p:spPr>
          <a:xfrm>
            <a:off x="12309" y="4484061"/>
            <a:ext cx="155896" cy="203262"/>
          </a:xfrm>
          <a:custGeom>
            <a:avLst/>
            <a:gdLst/>
            <a:ahLst/>
            <a:cxnLst/>
            <a:rect l="l" t="t" r="r" b="b"/>
            <a:pathLst>
              <a:path w="6497" h="8471" extrusionOk="0">
                <a:moveTo>
                  <a:pt x="6496" y="0"/>
                </a:moveTo>
                <a:lnTo>
                  <a:pt x="0" y="3057"/>
                </a:lnTo>
                <a:lnTo>
                  <a:pt x="0" y="5413"/>
                </a:lnTo>
                <a:lnTo>
                  <a:pt x="6496" y="8470"/>
                </a:lnTo>
                <a:lnTo>
                  <a:pt x="6496" y="6560"/>
                </a:lnTo>
                <a:lnTo>
                  <a:pt x="1402" y="4267"/>
                </a:lnTo>
                <a:lnTo>
                  <a:pt x="6496" y="1911"/>
                </a:lnTo>
                <a:lnTo>
                  <a:pt x="649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22"/>
          <p:cNvSpPr/>
          <p:nvPr/>
        </p:nvSpPr>
        <p:spPr>
          <a:xfrm>
            <a:off x="192632" y="4384722"/>
            <a:ext cx="198679" cy="365252"/>
          </a:xfrm>
          <a:custGeom>
            <a:avLst/>
            <a:gdLst/>
            <a:ahLst/>
            <a:cxnLst/>
            <a:rect l="l" t="t" r="r" b="b"/>
            <a:pathLst>
              <a:path w="8280" h="15222" extrusionOk="0">
                <a:moveTo>
                  <a:pt x="6114" y="1"/>
                </a:moveTo>
                <a:lnTo>
                  <a:pt x="0" y="15221"/>
                </a:lnTo>
                <a:lnTo>
                  <a:pt x="2165" y="15221"/>
                </a:lnTo>
                <a:lnTo>
                  <a:pt x="827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22"/>
          <p:cNvSpPr/>
          <p:nvPr/>
        </p:nvSpPr>
        <p:spPr>
          <a:xfrm>
            <a:off x="3801989" y="4086729"/>
            <a:ext cx="230760" cy="230784"/>
          </a:xfrm>
          <a:custGeom>
            <a:avLst/>
            <a:gdLst/>
            <a:ahLst/>
            <a:cxnLst/>
            <a:rect l="l" t="t" r="r" b="b"/>
            <a:pathLst>
              <a:path w="9617" h="9618" extrusionOk="0">
                <a:moveTo>
                  <a:pt x="1" y="1"/>
                </a:moveTo>
                <a:lnTo>
                  <a:pt x="1" y="9617"/>
                </a:lnTo>
                <a:lnTo>
                  <a:pt x="9617" y="9617"/>
                </a:lnTo>
                <a:lnTo>
                  <a:pt x="961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2"/>
          <p:cNvSpPr txBox="1">
            <a:spLocks noGrp="1"/>
          </p:cNvSpPr>
          <p:nvPr>
            <p:ph type="ctrTitle"/>
          </p:nvPr>
        </p:nvSpPr>
        <p:spPr>
          <a:xfrm>
            <a:off x="4697860" y="2229392"/>
            <a:ext cx="4221143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000" dirty="0">
                <a:solidFill>
                  <a:schemeClr val="bg1"/>
                </a:solidFill>
              </a:rPr>
              <a:t>Detalles-</a:t>
            </a:r>
            <a:r>
              <a:rPr lang="es-ES" sz="4000" dirty="0" err="1">
                <a:solidFill>
                  <a:schemeClr val="bg1"/>
                </a:solidFill>
              </a:rPr>
              <a:t>hero.component</a:t>
            </a:r>
            <a:endParaRPr sz="4000" dirty="0">
              <a:solidFill>
                <a:schemeClr val="bg1"/>
              </a:solidFill>
            </a:endParaRPr>
          </a:p>
        </p:txBody>
      </p:sp>
      <p:sp>
        <p:nvSpPr>
          <p:cNvPr id="111" name="Google Shape;111;p22"/>
          <p:cNvSpPr/>
          <p:nvPr/>
        </p:nvSpPr>
        <p:spPr>
          <a:xfrm>
            <a:off x="2238757" y="4488644"/>
            <a:ext cx="816022" cy="427879"/>
          </a:xfrm>
          <a:custGeom>
            <a:avLst/>
            <a:gdLst/>
            <a:ahLst/>
            <a:cxnLst/>
            <a:rect l="l" t="t" r="r" b="b"/>
            <a:pathLst>
              <a:path w="34008" h="17832" extrusionOk="0">
                <a:moveTo>
                  <a:pt x="4203" y="0"/>
                </a:moveTo>
                <a:cubicBezTo>
                  <a:pt x="1847" y="0"/>
                  <a:pt x="0" y="1847"/>
                  <a:pt x="0" y="4203"/>
                </a:cubicBezTo>
                <a:lnTo>
                  <a:pt x="0" y="13629"/>
                </a:lnTo>
                <a:cubicBezTo>
                  <a:pt x="0" y="15921"/>
                  <a:pt x="1847" y="17832"/>
                  <a:pt x="4203" y="17832"/>
                </a:cubicBezTo>
                <a:lnTo>
                  <a:pt x="29804" y="17832"/>
                </a:lnTo>
                <a:cubicBezTo>
                  <a:pt x="32160" y="17832"/>
                  <a:pt x="34007" y="15921"/>
                  <a:pt x="34007" y="13629"/>
                </a:cubicBezTo>
                <a:lnTo>
                  <a:pt x="34007" y="4203"/>
                </a:lnTo>
                <a:cubicBezTo>
                  <a:pt x="34007" y="1847"/>
                  <a:pt x="32160" y="0"/>
                  <a:pt x="2980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22"/>
          <p:cNvSpPr/>
          <p:nvPr/>
        </p:nvSpPr>
        <p:spPr>
          <a:xfrm>
            <a:off x="3470397" y="1215078"/>
            <a:ext cx="406499" cy="127245"/>
          </a:xfrm>
          <a:custGeom>
            <a:avLst/>
            <a:gdLst/>
            <a:ahLst/>
            <a:cxnLst/>
            <a:rect l="l" t="t" r="r" b="b"/>
            <a:pathLst>
              <a:path w="16941" h="5303" extrusionOk="0">
                <a:moveTo>
                  <a:pt x="8470" y="0"/>
                </a:moveTo>
                <a:cubicBezTo>
                  <a:pt x="5413" y="0"/>
                  <a:pt x="2357" y="1131"/>
                  <a:pt x="0" y="3392"/>
                </a:cubicBezTo>
                <a:lnTo>
                  <a:pt x="1783" y="5302"/>
                </a:lnTo>
                <a:cubicBezTo>
                  <a:pt x="3662" y="3487"/>
                  <a:pt x="6082" y="2580"/>
                  <a:pt x="8502" y="2580"/>
                </a:cubicBezTo>
                <a:cubicBezTo>
                  <a:pt x="10922" y="2580"/>
                  <a:pt x="13342" y="3487"/>
                  <a:pt x="15221" y="5302"/>
                </a:cubicBezTo>
                <a:lnTo>
                  <a:pt x="16940" y="3392"/>
                </a:lnTo>
                <a:cubicBezTo>
                  <a:pt x="14584" y="1131"/>
                  <a:pt x="11527" y="0"/>
                  <a:pt x="847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22"/>
          <p:cNvSpPr/>
          <p:nvPr/>
        </p:nvSpPr>
        <p:spPr>
          <a:xfrm>
            <a:off x="3559034" y="1342660"/>
            <a:ext cx="229224" cy="91349"/>
          </a:xfrm>
          <a:custGeom>
            <a:avLst/>
            <a:gdLst/>
            <a:ahLst/>
            <a:cxnLst/>
            <a:rect l="l" t="t" r="r" b="b"/>
            <a:pathLst>
              <a:path w="9553" h="3807" extrusionOk="0">
                <a:moveTo>
                  <a:pt x="4752" y="1"/>
                </a:moveTo>
                <a:cubicBezTo>
                  <a:pt x="3025" y="1"/>
                  <a:pt x="1306" y="654"/>
                  <a:pt x="0" y="1959"/>
                </a:cubicBezTo>
                <a:lnTo>
                  <a:pt x="1783" y="3806"/>
                </a:lnTo>
                <a:cubicBezTo>
                  <a:pt x="2611" y="3010"/>
                  <a:pt x="3678" y="2612"/>
                  <a:pt x="4744" y="2612"/>
                </a:cubicBezTo>
                <a:cubicBezTo>
                  <a:pt x="5811" y="2612"/>
                  <a:pt x="6878" y="3010"/>
                  <a:pt x="7706" y="3806"/>
                </a:cubicBezTo>
                <a:lnTo>
                  <a:pt x="9553" y="1959"/>
                </a:lnTo>
                <a:cubicBezTo>
                  <a:pt x="8215" y="654"/>
                  <a:pt x="6480" y="1"/>
                  <a:pt x="475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22"/>
          <p:cNvSpPr/>
          <p:nvPr/>
        </p:nvSpPr>
        <p:spPr>
          <a:xfrm>
            <a:off x="3624733" y="1459947"/>
            <a:ext cx="114624" cy="98403"/>
          </a:xfrm>
          <a:custGeom>
            <a:avLst/>
            <a:gdLst/>
            <a:ahLst/>
            <a:cxnLst/>
            <a:rect l="l" t="t" r="r" b="b"/>
            <a:pathLst>
              <a:path w="4777" h="4101" extrusionOk="0">
                <a:moveTo>
                  <a:pt x="2038" y="1"/>
                </a:moveTo>
                <a:cubicBezTo>
                  <a:pt x="892" y="1"/>
                  <a:pt x="0" y="892"/>
                  <a:pt x="0" y="2039"/>
                </a:cubicBezTo>
                <a:cubicBezTo>
                  <a:pt x="0" y="3288"/>
                  <a:pt x="992" y="4101"/>
                  <a:pt x="2047" y="4101"/>
                </a:cubicBezTo>
                <a:cubicBezTo>
                  <a:pt x="2552" y="4101"/>
                  <a:pt x="3071" y="3915"/>
                  <a:pt x="3503" y="3503"/>
                </a:cubicBezTo>
                <a:cubicBezTo>
                  <a:pt x="4777" y="2166"/>
                  <a:pt x="3885" y="1"/>
                  <a:pt x="203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22"/>
          <p:cNvSpPr/>
          <p:nvPr/>
        </p:nvSpPr>
        <p:spPr>
          <a:xfrm>
            <a:off x="3378712" y="1082122"/>
            <a:ext cx="589869" cy="163910"/>
          </a:xfrm>
          <a:custGeom>
            <a:avLst/>
            <a:gdLst/>
            <a:ahLst/>
            <a:cxnLst/>
            <a:rect l="l" t="t" r="r" b="b"/>
            <a:pathLst>
              <a:path w="24583" h="6831" extrusionOk="0">
                <a:moveTo>
                  <a:pt x="12291" y="1"/>
                </a:moveTo>
                <a:cubicBezTo>
                  <a:pt x="7865" y="1"/>
                  <a:pt x="3439" y="1641"/>
                  <a:pt x="0" y="4920"/>
                </a:cubicBezTo>
                <a:lnTo>
                  <a:pt x="1783" y="6831"/>
                </a:lnTo>
                <a:cubicBezTo>
                  <a:pt x="4713" y="3997"/>
                  <a:pt x="8502" y="2580"/>
                  <a:pt x="12291" y="2580"/>
                </a:cubicBezTo>
                <a:cubicBezTo>
                  <a:pt x="16081" y="2580"/>
                  <a:pt x="19870" y="3997"/>
                  <a:pt x="22799" y="6831"/>
                </a:cubicBezTo>
                <a:lnTo>
                  <a:pt x="24582" y="4920"/>
                </a:lnTo>
                <a:cubicBezTo>
                  <a:pt x="21143" y="1641"/>
                  <a:pt x="16717" y="1"/>
                  <a:pt x="1229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22"/>
          <p:cNvSpPr/>
          <p:nvPr/>
        </p:nvSpPr>
        <p:spPr>
          <a:xfrm>
            <a:off x="-226081" y="902208"/>
            <a:ext cx="3448945" cy="3969997"/>
          </a:xfrm>
          <a:custGeom>
            <a:avLst/>
            <a:gdLst/>
            <a:ahLst/>
            <a:cxnLst/>
            <a:rect l="l" t="t" r="r" b="b"/>
            <a:pathLst>
              <a:path w="143736" h="165451" extrusionOk="0">
                <a:moveTo>
                  <a:pt x="75084" y="96481"/>
                </a:moveTo>
                <a:cubicBezTo>
                  <a:pt x="75020" y="96545"/>
                  <a:pt x="74957" y="96609"/>
                  <a:pt x="74893" y="96609"/>
                </a:cubicBezTo>
                <a:cubicBezTo>
                  <a:pt x="74957" y="96545"/>
                  <a:pt x="75020" y="96545"/>
                  <a:pt x="75084" y="96481"/>
                </a:cubicBezTo>
                <a:close/>
                <a:moveTo>
                  <a:pt x="74000" y="97376"/>
                </a:moveTo>
                <a:cubicBezTo>
                  <a:pt x="73937" y="97501"/>
                  <a:pt x="73874" y="97565"/>
                  <a:pt x="73874" y="97691"/>
                </a:cubicBezTo>
                <a:lnTo>
                  <a:pt x="73874" y="97628"/>
                </a:lnTo>
                <a:cubicBezTo>
                  <a:pt x="73874" y="97564"/>
                  <a:pt x="73937" y="97501"/>
                  <a:pt x="74000" y="97376"/>
                </a:cubicBezTo>
                <a:close/>
                <a:moveTo>
                  <a:pt x="73618" y="98331"/>
                </a:moveTo>
                <a:lnTo>
                  <a:pt x="73618" y="98331"/>
                </a:lnTo>
                <a:cubicBezTo>
                  <a:pt x="73556" y="98458"/>
                  <a:pt x="73556" y="98648"/>
                  <a:pt x="73556" y="98838"/>
                </a:cubicBezTo>
                <a:lnTo>
                  <a:pt x="73556" y="98774"/>
                </a:lnTo>
                <a:cubicBezTo>
                  <a:pt x="73556" y="98648"/>
                  <a:pt x="73556" y="98458"/>
                  <a:pt x="73618" y="98331"/>
                </a:cubicBezTo>
                <a:close/>
                <a:moveTo>
                  <a:pt x="87375" y="108709"/>
                </a:moveTo>
                <a:cubicBezTo>
                  <a:pt x="87311" y="108709"/>
                  <a:pt x="87248" y="108772"/>
                  <a:pt x="87184" y="108836"/>
                </a:cubicBezTo>
                <a:lnTo>
                  <a:pt x="87120" y="108772"/>
                </a:lnTo>
                <a:cubicBezTo>
                  <a:pt x="87184" y="108772"/>
                  <a:pt x="87311" y="108709"/>
                  <a:pt x="87375" y="108709"/>
                </a:cubicBezTo>
                <a:close/>
                <a:moveTo>
                  <a:pt x="86929" y="108836"/>
                </a:moveTo>
                <a:cubicBezTo>
                  <a:pt x="86866" y="108900"/>
                  <a:pt x="86802" y="108963"/>
                  <a:pt x="86738" y="108963"/>
                </a:cubicBezTo>
                <a:lnTo>
                  <a:pt x="86675" y="108963"/>
                </a:lnTo>
                <a:cubicBezTo>
                  <a:pt x="86738" y="108963"/>
                  <a:pt x="86802" y="108900"/>
                  <a:pt x="86929" y="108836"/>
                </a:cubicBezTo>
                <a:close/>
                <a:moveTo>
                  <a:pt x="85783" y="109728"/>
                </a:moveTo>
                <a:cubicBezTo>
                  <a:pt x="85783" y="109855"/>
                  <a:pt x="85719" y="109919"/>
                  <a:pt x="85719" y="110046"/>
                </a:cubicBezTo>
                <a:lnTo>
                  <a:pt x="85656" y="110046"/>
                </a:lnTo>
                <a:cubicBezTo>
                  <a:pt x="85719" y="109919"/>
                  <a:pt x="85719" y="109855"/>
                  <a:pt x="85783" y="109728"/>
                </a:cubicBezTo>
                <a:close/>
                <a:moveTo>
                  <a:pt x="85592" y="110173"/>
                </a:moveTo>
                <a:cubicBezTo>
                  <a:pt x="85528" y="110301"/>
                  <a:pt x="85528" y="110428"/>
                  <a:pt x="85528" y="110492"/>
                </a:cubicBezTo>
                <a:lnTo>
                  <a:pt x="85465" y="110492"/>
                </a:lnTo>
                <a:cubicBezTo>
                  <a:pt x="85465" y="110428"/>
                  <a:pt x="85528" y="110301"/>
                  <a:pt x="85592" y="110173"/>
                </a:cubicBezTo>
                <a:close/>
                <a:moveTo>
                  <a:pt x="85401" y="110683"/>
                </a:moveTo>
                <a:cubicBezTo>
                  <a:pt x="85401" y="110810"/>
                  <a:pt x="85401" y="111001"/>
                  <a:pt x="85401" y="111192"/>
                </a:cubicBezTo>
                <a:lnTo>
                  <a:pt x="85337" y="111129"/>
                </a:lnTo>
                <a:cubicBezTo>
                  <a:pt x="85337" y="111001"/>
                  <a:pt x="85401" y="110810"/>
                  <a:pt x="85401" y="110683"/>
                </a:cubicBezTo>
                <a:close/>
                <a:moveTo>
                  <a:pt x="96291" y="112156"/>
                </a:moveTo>
                <a:cubicBezTo>
                  <a:pt x="96294" y="112284"/>
                  <a:pt x="96355" y="112469"/>
                  <a:pt x="96355" y="112593"/>
                </a:cubicBezTo>
                <a:lnTo>
                  <a:pt x="96355" y="112657"/>
                </a:lnTo>
                <a:cubicBezTo>
                  <a:pt x="96355" y="112470"/>
                  <a:pt x="96294" y="112284"/>
                  <a:pt x="96291" y="112156"/>
                </a:cubicBezTo>
                <a:close/>
                <a:moveTo>
                  <a:pt x="90432" y="113758"/>
                </a:moveTo>
                <a:lnTo>
                  <a:pt x="90432" y="113758"/>
                </a:lnTo>
                <a:cubicBezTo>
                  <a:pt x="90432" y="113879"/>
                  <a:pt x="90438" y="113997"/>
                  <a:pt x="90559" y="114058"/>
                </a:cubicBezTo>
                <a:lnTo>
                  <a:pt x="90559" y="114122"/>
                </a:lnTo>
                <a:cubicBezTo>
                  <a:pt x="90438" y="114001"/>
                  <a:pt x="90432" y="113879"/>
                  <a:pt x="90432" y="113758"/>
                </a:cubicBezTo>
                <a:close/>
                <a:moveTo>
                  <a:pt x="91260" y="113740"/>
                </a:moveTo>
                <a:cubicBezTo>
                  <a:pt x="91260" y="113994"/>
                  <a:pt x="91132" y="114185"/>
                  <a:pt x="90878" y="114185"/>
                </a:cubicBezTo>
                <a:lnTo>
                  <a:pt x="90814" y="114185"/>
                </a:lnTo>
                <a:cubicBezTo>
                  <a:pt x="91069" y="114185"/>
                  <a:pt x="91260" y="113994"/>
                  <a:pt x="91260" y="113740"/>
                </a:cubicBezTo>
                <a:close/>
                <a:moveTo>
                  <a:pt x="73556" y="122167"/>
                </a:moveTo>
                <a:cubicBezTo>
                  <a:pt x="73556" y="122287"/>
                  <a:pt x="73552" y="122408"/>
                  <a:pt x="73492" y="122528"/>
                </a:cubicBezTo>
                <a:lnTo>
                  <a:pt x="73492" y="122464"/>
                </a:lnTo>
                <a:cubicBezTo>
                  <a:pt x="73552" y="122404"/>
                  <a:pt x="73556" y="122287"/>
                  <a:pt x="73556" y="122167"/>
                </a:cubicBezTo>
                <a:close/>
                <a:moveTo>
                  <a:pt x="73236" y="122848"/>
                </a:moveTo>
                <a:cubicBezTo>
                  <a:pt x="73173" y="122911"/>
                  <a:pt x="73109" y="122974"/>
                  <a:pt x="72983" y="123037"/>
                </a:cubicBezTo>
                <a:lnTo>
                  <a:pt x="72983" y="122974"/>
                </a:lnTo>
                <a:cubicBezTo>
                  <a:pt x="73109" y="122974"/>
                  <a:pt x="73173" y="122911"/>
                  <a:pt x="73236" y="122848"/>
                </a:cubicBezTo>
                <a:close/>
                <a:moveTo>
                  <a:pt x="142143" y="18914"/>
                </a:moveTo>
                <a:lnTo>
                  <a:pt x="142143" y="121891"/>
                </a:lnTo>
                <a:cubicBezTo>
                  <a:pt x="142143" y="124884"/>
                  <a:pt x="139660" y="127368"/>
                  <a:pt x="136667" y="127368"/>
                </a:cubicBezTo>
                <a:lnTo>
                  <a:pt x="97947" y="127368"/>
                </a:lnTo>
                <a:lnTo>
                  <a:pt x="97947" y="117306"/>
                </a:lnTo>
                <a:lnTo>
                  <a:pt x="120172" y="117306"/>
                </a:lnTo>
                <a:lnTo>
                  <a:pt x="120172" y="115714"/>
                </a:lnTo>
                <a:lnTo>
                  <a:pt x="97947" y="115714"/>
                </a:lnTo>
                <a:lnTo>
                  <a:pt x="97947" y="112593"/>
                </a:lnTo>
                <a:cubicBezTo>
                  <a:pt x="97947" y="112339"/>
                  <a:pt x="97883" y="112084"/>
                  <a:pt x="97819" y="111829"/>
                </a:cubicBezTo>
                <a:lnTo>
                  <a:pt x="133673" y="111829"/>
                </a:lnTo>
                <a:lnTo>
                  <a:pt x="133673" y="110237"/>
                </a:lnTo>
                <a:lnTo>
                  <a:pt x="97119" y="110237"/>
                </a:lnTo>
                <a:cubicBezTo>
                  <a:pt x="96355" y="109154"/>
                  <a:pt x="95145" y="108581"/>
                  <a:pt x="93871" y="108581"/>
                </a:cubicBezTo>
                <a:lnTo>
                  <a:pt x="93744" y="108581"/>
                </a:lnTo>
                <a:cubicBezTo>
                  <a:pt x="92916" y="108581"/>
                  <a:pt x="92152" y="108836"/>
                  <a:pt x="91515" y="109345"/>
                </a:cubicBezTo>
                <a:cubicBezTo>
                  <a:pt x="90814" y="108008"/>
                  <a:pt x="89477" y="107180"/>
                  <a:pt x="88012" y="107116"/>
                </a:cubicBezTo>
                <a:lnTo>
                  <a:pt x="87885" y="107116"/>
                </a:lnTo>
                <a:cubicBezTo>
                  <a:pt x="87120" y="107116"/>
                  <a:pt x="86293" y="107371"/>
                  <a:pt x="85656" y="107817"/>
                </a:cubicBezTo>
                <a:cubicBezTo>
                  <a:pt x="84933" y="106371"/>
                  <a:pt x="83472" y="105534"/>
                  <a:pt x="81957" y="105534"/>
                </a:cubicBezTo>
                <a:cubicBezTo>
                  <a:pt x="81336" y="105534"/>
                  <a:pt x="80707" y="105674"/>
                  <a:pt x="80115" y="105970"/>
                </a:cubicBezTo>
                <a:lnTo>
                  <a:pt x="80115" y="98965"/>
                </a:lnTo>
                <a:cubicBezTo>
                  <a:pt x="80115" y="96736"/>
                  <a:pt x="78396" y="94889"/>
                  <a:pt x="76167" y="94762"/>
                </a:cubicBezTo>
                <a:lnTo>
                  <a:pt x="76039" y="94762"/>
                </a:lnTo>
                <a:cubicBezTo>
                  <a:pt x="73747" y="94762"/>
                  <a:pt x="71964" y="96609"/>
                  <a:pt x="71964" y="98838"/>
                </a:cubicBezTo>
                <a:lnTo>
                  <a:pt x="71964" y="121000"/>
                </a:lnTo>
                <a:lnTo>
                  <a:pt x="67824" y="118516"/>
                </a:lnTo>
                <a:cubicBezTo>
                  <a:pt x="67060" y="118134"/>
                  <a:pt x="66232" y="117879"/>
                  <a:pt x="65404" y="117879"/>
                </a:cubicBezTo>
                <a:cubicBezTo>
                  <a:pt x="61647" y="117879"/>
                  <a:pt x="59545" y="122337"/>
                  <a:pt x="62029" y="125203"/>
                </a:cubicBezTo>
                <a:lnTo>
                  <a:pt x="62093" y="125266"/>
                </a:lnTo>
                <a:lnTo>
                  <a:pt x="62156" y="125266"/>
                </a:lnTo>
                <a:lnTo>
                  <a:pt x="64258" y="127368"/>
                </a:lnTo>
                <a:lnTo>
                  <a:pt x="7070" y="127368"/>
                </a:lnTo>
                <a:cubicBezTo>
                  <a:pt x="4077" y="127368"/>
                  <a:pt x="1593" y="124948"/>
                  <a:pt x="1593" y="121891"/>
                </a:cubicBezTo>
                <a:lnTo>
                  <a:pt x="1593" y="18914"/>
                </a:lnTo>
                <a:close/>
                <a:moveTo>
                  <a:pt x="7070" y="0"/>
                </a:moveTo>
                <a:cubicBezTo>
                  <a:pt x="3185" y="0"/>
                  <a:pt x="1" y="3184"/>
                  <a:pt x="1" y="7069"/>
                </a:cubicBezTo>
                <a:lnTo>
                  <a:pt x="1" y="121891"/>
                </a:lnTo>
                <a:cubicBezTo>
                  <a:pt x="1" y="125776"/>
                  <a:pt x="3185" y="128960"/>
                  <a:pt x="7070" y="128960"/>
                </a:cubicBezTo>
                <a:lnTo>
                  <a:pt x="65914" y="128960"/>
                </a:lnTo>
                <a:lnTo>
                  <a:pt x="73811" y="136666"/>
                </a:lnTo>
                <a:cubicBezTo>
                  <a:pt x="74002" y="136857"/>
                  <a:pt x="74129" y="137112"/>
                  <a:pt x="74129" y="137366"/>
                </a:cubicBezTo>
                <a:lnTo>
                  <a:pt x="74129" y="143607"/>
                </a:lnTo>
                <a:lnTo>
                  <a:pt x="73365" y="143607"/>
                </a:lnTo>
                <a:lnTo>
                  <a:pt x="73365" y="163859"/>
                </a:lnTo>
                <a:lnTo>
                  <a:pt x="74129" y="163859"/>
                </a:lnTo>
                <a:lnTo>
                  <a:pt x="74129" y="165451"/>
                </a:lnTo>
                <a:lnTo>
                  <a:pt x="94699" y="165451"/>
                </a:lnTo>
                <a:lnTo>
                  <a:pt x="94699" y="163859"/>
                </a:lnTo>
                <a:lnTo>
                  <a:pt x="97055" y="163859"/>
                </a:lnTo>
                <a:lnTo>
                  <a:pt x="97055" y="143607"/>
                </a:lnTo>
                <a:lnTo>
                  <a:pt x="94699" y="143607"/>
                </a:lnTo>
                <a:lnTo>
                  <a:pt x="94699" y="137175"/>
                </a:lnTo>
                <a:cubicBezTo>
                  <a:pt x="94699" y="136857"/>
                  <a:pt x="94763" y="136602"/>
                  <a:pt x="94954" y="136347"/>
                </a:cubicBezTo>
                <a:lnTo>
                  <a:pt x="97183" y="132781"/>
                </a:lnTo>
                <a:cubicBezTo>
                  <a:pt x="97692" y="132017"/>
                  <a:pt x="97947" y="131189"/>
                  <a:pt x="97947" y="130297"/>
                </a:cubicBezTo>
                <a:lnTo>
                  <a:pt x="97947" y="128960"/>
                </a:lnTo>
                <a:lnTo>
                  <a:pt x="136667" y="128960"/>
                </a:lnTo>
                <a:cubicBezTo>
                  <a:pt x="140551" y="128960"/>
                  <a:pt x="143672" y="125776"/>
                  <a:pt x="143736" y="121891"/>
                </a:cubicBezTo>
                <a:lnTo>
                  <a:pt x="143736" y="7069"/>
                </a:lnTo>
                <a:cubicBezTo>
                  <a:pt x="143672" y="3121"/>
                  <a:pt x="140551" y="0"/>
                  <a:pt x="13666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22"/>
          <p:cNvSpPr/>
          <p:nvPr/>
        </p:nvSpPr>
        <p:spPr>
          <a:xfrm>
            <a:off x="36760" y="2657970"/>
            <a:ext cx="938276" cy="936765"/>
          </a:xfrm>
          <a:custGeom>
            <a:avLst/>
            <a:gdLst/>
            <a:ahLst/>
            <a:cxnLst/>
            <a:rect l="l" t="t" r="r" b="b"/>
            <a:pathLst>
              <a:path w="39103" h="39040" extrusionOk="0">
                <a:moveTo>
                  <a:pt x="19551" y="6369"/>
                </a:moveTo>
                <a:cubicBezTo>
                  <a:pt x="20761" y="6369"/>
                  <a:pt x="21971" y="6497"/>
                  <a:pt x="23118" y="6879"/>
                </a:cubicBezTo>
                <a:cubicBezTo>
                  <a:pt x="30123" y="8789"/>
                  <a:pt x="34199" y="16113"/>
                  <a:pt x="32225" y="23118"/>
                </a:cubicBezTo>
                <a:cubicBezTo>
                  <a:pt x="30632" y="28786"/>
                  <a:pt x="25474" y="32671"/>
                  <a:pt x="19551" y="32734"/>
                </a:cubicBezTo>
                <a:cubicBezTo>
                  <a:pt x="18341" y="32671"/>
                  <a:pt x="17131" y="32543"/>
                  <a:pt x="15985" y="32225"/>
                </a:cubicBezTo>
                <a:cubicBezTo>
                  <a:pt x="9617" y="30442"/>
                  <a:pt x="5605" y="24201"/>
                  <a:pt x="6496" y="17705"/>
                </a:cubicBezTo>
                <a:cubicBezTo>
                  <a:pt x="7388" y="11209"/>
                  <a:pt x="12992" y="6369"/>
                  <a:pt x="19551" y="6369"/>
                </a:cubicBezTo>
                <a:close/>
                <a:moveTo>
                  <a:pt x="18469" y="1"/>
                </a:moveTo>
                <a:lnTo>
                  <a:pt x="18596" y="2421"/>
                </a:lnTo>
                <a:cubicBezTo>
                  <a:pt x="16049" y="2548"/>
                  <a:pt x="13501" y="3249"/>
                  <a:pt x="11273" y="4523"/>
                </a:cubicBezTo>
                <a:lnTo>
                  <a:pt x="10063" y="2485"/>
                </a:lnTo>
                <a:cubicBezTo>
                  <a:pt x="8152" y="3504"/>
                  <a:pt x="6433" y="4905"/>
                  <a:pt x="4968" y="6560"/>
                </a:cubicBezTo>
                <a:lnTo>
                  <a:pt x="6751" y="8152"/>
                </a:lnTo>
                <a:cubicBezTo>
                  <a:pt x="5031" y="10063"/>
                  <a:pt x="3821" y="12356"/>
                  <a:pt x="3121" y="14776"/>
                </a:cubicBezTo>
                <a:lnTo>
                  <a:pt x="765" y="14139"/>
                </a:lnTo>
                <a:lnTo>
                  <a:pt x="765" y="14202"/>
                </a:lnTo>
                <a:cubicBezTo>
                  <a:pt x="255" y="15922"/>
                  <a:pt x="64" y="17705"/>
                  <a:pt x="0" y="19488"/>
                </a:cubicBezTo>
                <a:lnTo>
                  <a:pt x="0" y="20635"/>
                </a:lnTo>
                <a:lnTo>
                  <a:pt x="2420" y="20507"/>
                </a:lnTo>
                <a:cubicBezTo>
                  <a:pt x="2548" y="23055"/>
                  <a:pt x="3312" y="25538"/>
                  <a:pt x="4522" y="27831"/>
                </a:cubicBezTo>
                <a:lnTo>
                  <a:pt x="2420" y="28977"/>
                </a:lnTo>
                <a:cubicBezTo>
                  <a:pt x="3503" y="30888"/>
                  <a:pt x="4904" y="32607"/>
                  <a:pt x="6496" y="34072"/>
                </a:cubicBezTo>
                <a:lnTo>
                  <a:pt x="8088" y="32289"/>
                </a:lnTo>
                <a:cubicBezTo>
                  <a:pt x="9999" y="34008"/>
                  <a:pt x="12291" y="35282"/>
                  <a:pt x="14775" y="35982"/>
                </a:cubicBezTo>
                <a:lnTo>
                  <a:pt x="14202" y="38275"/>
                </a:lnTo>
                <a:lnTo>
                  <a:pt x="14266" y="38275"/>
                </a:lnTo>
                <a:cubicBezTo>
                  <a:pt x="15985" y="38784"/>
                  <a:pt x="17768" y="39039"/>
                  <a:pt x="19615" y="39039"/>
                </a:cubicBezTo>
                <a:lnTo>
                  <a:pt x="20761" y="39039"/>
                </a:lnTo>
                <a:lnTo>
                  <a:pt x="20634" y="36619"/>
                </a:lnTo>
                <a:cubicBezTo>
                  <a:pt x="23181" y="36492"/>
                  <a:pt x="25665" y="35728"/>
                  <a:pt x="27958" y="34454"/>
                </a:cubicBezTo>
                <a:lnTo>
                  <a:pt x="29104" y="36619"/>
                </a:lnTo>
                <a:cubicBezTo>
                  <a:pt x="31015" y="35537"/>
                  <a:pt x="32734" y="34136"/>
                  <a:pt x="34199" y="32480"/>
                </a:cubicBezTo>
                <a:lnTo>
                  <a:pt x="32416" y="30888"/>
                </a:lnTo>
                <a:cubicBezTo>
                  <a:pt x="34071" y="28977"/>
                  <a:pt x="35345" y="26685"/>
                  <a:pt x="36046" y="24265"/>
                </a:cubicBezTo>
                <a:lnTo>
                  <a:pt x="38402" y="24901"/>
                </a:lnTo>
                <a:cubicBezTo>
                  <a:pt x="38848" y="23182"/>
                  <a:pt x="39102" y="21399"/>
                  <a:pt x="39102" y="19552"/>
                </a:cubicBezTo>
                <a:cubicBezTo>
                  <a:pt x="39102" y="19170"/>
                  <a:pt x="39102" y="18788"/>
                  <a:pt x="39102" y="18406"/>
                </a:cubicBezTo>
                <a:lnTo>
                  <a:pt x="36619" y="18469"/>
                </a:lnTo>
                <a:cubicBezTo>
                  <a:pt x="36491" y="15922"/>
                  <a:pt x="35727" y="13438"/>
                  <a:pt x="34517" y="11209"/>
                </a:cubicBezTo>
                <a:lnTo>
                  <a:pt x="36619" y="10063"/>
                </a:lnTo>
                <a:cubicBezTo>
                  <a:pt x="35536" y="8089"/>
                  <a:pt x="34199" y="6369"/>
                  <a:pt x="32543" y="4905"/>
                </a:cubicBezTo>
                <a:lnTo>
                  <a:pt x="30951" y="6751"/>
                </a:lnTo>
                <a:cubicBezTo>
                  <a:pt x="29040" y="5032"/>
                  <a:pt x="26748" y="3758"/>
                  <a:pt x="24264" y="3058"/>
                </a:cubicBezTo>
                <a:lnTo>
                  <a:pt x="24901" y="765"/>
                </a:lnTo>
                <a:cubicBezTo>
                  <a:pt x="23181" y="256"/>
                  <a:pt x="21398" y="1"/>
                  <a:pt x="1961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22"/>
          <p:cNvSpPr/>
          <p:nvPr/>
        </p:nvSpPr>
        <p:spPr>
          <a:xfrm>
            <a:off x="1655007" y="2725228"/>
            <a:ext cx="24" cy="24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lnTo>
                  <a:pt x="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22"/>
          <p:cNvSpPr/>
          <p:nvPr/>
        </p:nvSpPr>
        <p:spPr>
          <a:xfrm>
            <a:off x="1031545" y="2553759"/>
            <a:ext cx="669341" cy="660798"/>
          </a:xfrm>
          <a:custGeom>
            <a:avLst/>
            <a:gdLst/>
            <a:ahLst/>
            <a:cxnLst/>
            <a:rect l="l" t="t" r="r" b="b"/>
            <a:pathLst>
              <a:path w="27895" h="27539" extrusionOk="0">
                <a:moveTo>
                  <a:pt x="13948" y="5618"/>
                </a:moveTo>
                <a:cubicBezTo>
                  <a:pt x="14712" y="5618"/>
                  <a:pt x="15412" y="5745"/>
                  <a:pt x="16176" y="5936"/>
                </a:cubicBezTo>
                <a:cubicBezTo>
                  <a:pt x="19679" y="6955"/>
                  <a:pt x="22099" y="10139"/>
                  <a:pt x="22099" y="13833"/>
                </a:cubicBezTo>
                <a:cubicBezTo>
                  <a:pt x="22099" y="14533"/>
                  <a:pt x="21972" y="15298"/>
                  <a:pt x="21781" y="16062"/>
                </a:cubicBezTo>
                <a:cubicBezTo>
                  <a:pt x="20802" y="19631"/>
                  <a:pt x="17534" y="22003"/>
                  <a:pt x="13953" y="22003"/>
                </a:cubicBezTo>
                <a:cubicBezTo>
                  <a:pt x="13572" y="22003"/>
                  <a:pt x="13187" y="21976"/>
                  <a:pt x="12801" y="21921"/>
                </a:cubicBezTo>
                <a:cubicBezTo>
                  <a:pt x="8725" y="21411"/>
                  <a:pt x="5732" y="17909"/>
                  <a:pt x="5732" y="13833"/>
                </a:cubicBezTo>
                <a:cubicBezTo>
                  <a:pt x="5732" y="13069"/>
                  <a:pt x="5860" y="12304"/>
                  <a:pt x="6051" y="11604"/>
                </a:cubicBezTo>
                <a:cubicBezTo>
                  <a:pt x="7070" y="8038"/>
                  <a:pt x="10254" y="5618"/>
                  <a:pt x="13948" y="5618"/>
                </a:cubicBezTo>
                <a:close/>
                <a:moveTo>
                  <a:pt x="13928" y="0"/>
                </a:moveTo>
                <a:cubicBezTo>
                  <a:pt x="13059" y="0"/>
                  <a:pt x="12192" y="87"/>
                  <a:pt x="11336" y="268"/>
                </a:cubicBezTo>
                <a:lnTo>
                  <a:pt x="11655" y="1860"/>
                </a:lnTo>
                <a:cubicBezTo>
                  <a:pt x="10381" y="2115"/>
                  <a:pt x="9171" y="2497"/>
                  <a:pt x="8089" y="3134"/>
                </a:cubicBezTo>
                <a:lnTo>
                  <a:pt x="7261" y="1733"/>
                </a:lnTo>
                <a:cubicBezTo>
                  <a:pt x="5350" y="2752"/>
                  <a:pt x="3758" y="4217"/>
                  <a:pt x="2484" y="6000"/>
                </a:cubicBezTo>
                <a:lnTo>
                  <a:pt x="3885" y="6955"/>
                </a:lnTo>
                <a:cubicBezTo>
                  <a:pt x="3121" y="7974"/>
                  <a:pt x="2612" y="9120"/>
                  <a:pt x="2293" y="10394"/>
                </a:cubicBezTo>
                <a:lnTo>
                  <a:pt x="701" y="9948"/>
                </a:lnTo>
                <a:lnTo>
                  <a:pt x="701" y="10012"/>
                </a:lnTo>
                <a:cubicBezTo>
                  <a:pt x="64" y="12050"/>
                  <a:pt x="1" y="14215"/>
                  <a:pt x="383" y="16317"/>
                </a:cubicBezTo>
                <a:lnTo>
                  <a:pt x="1975" y="15998"/>
                </a:lnTo>
                <a:cubicBezTo>
                  <a:pt x="2230" y="17272"/>
                  <a:pt x="2612" y="18482"/>
                  <a:pt x="3249" y="19564"/>
                </a:cubicBezTo>
                <a:lnTo>
                  <a:pt x="1848" y="20392"/>
                </a:lnTo>
                <a:cubicBezTo>
                  <a:pt x="2866" y="22303"/>
                  <a:pt x="4331" y="23959"/>
                  <a:pt x="6114" y="25169"/>
                </a:cubicBezTo>
                <a:lnTo>
                  <a:pt x="7070" y="23831"/>
                </a:lnTo>
                <a:cubicBezTo>
                  <a:pt x="8089" y="24532"/>
                  <a:pt x="9235" y="25041"/>
                  <a:pt x="10445" y="25423"/>
                </a:cubicBezTo>
                <a:lnTo>
                  <a:pt x="10063" y="27015"/>
                </a:lnTo>
                <a:lnTo>
                  <a:pt x="10190" y="27015"/>
                </a:lnTo>
                <a:cubicBezTo>
                  <a:pt x="11436" y="27355"/>
                  <a:pt x="12704" y="27538"/>
                  <a:pt x="13981" y="27538"/>
                </a:cubicBezTo>
                <a:cubicBezTo>
                  <a:pt x="14858" y="27538"/>
                  <a:pt x="15740" y="27452"/>
                  <a:pt x="16622" y="27270"/>
                </a:cubicBezTo>
                <a:lnTo>
                  <a:pt x="16304" y="25678"/>
                </a:lnTo>
                <a:cubicBezTo>
                  <a:pt x="17514" y="25423"/>
                  <a:pt x="18724" y="24978"/>
                  <a:pt x="19870" y="24404"/>
                </a:cubicBezTo>
                <a:lnTo>
                  <a:pt x="20634" y="25805"/>
                </a:lnTo>
                <a:cubicBezTo>
                  <a:pt x="22545" y="24723"/>
                  <a:pt x="24137" y="23258"/>
                  <a:pt x="25347" y="21475"/>
                </a:cubicBezTo>
                <a:lnTo>
                  <a:pt x="24010" y="20583"/>
                </a:lnTo>
                <a:cubicBezTo>
                  <a:pt x="24710" y="19501"/>
                  <a:pt x="25283" y="18354"/>
                  <a:pt x="25602" y="17144"/>
                </a:cubicBezTo>
                <a:lnTo>
                  <a:pt x="27194" y="17590"/>
                </a:lnTo>
                <a:cubicBezTo>
                  <a:pt x="27767" y="15489"/>
                  <a:pt x="27894" y="13323"/>
                  <a:pt x="27449" y="11222"/>
                </a:cubicBezTo>
                <a:lnTo>
                  <a:pt x="27449" y="11222"/>
                </a:lnTo>
                <a:lnTo>
                  <a:pt x="25856" y="11477"/>
                </a:lnTo>
                <a:cubicBezTo>
                  <a:pt x="25602" y="10267"/>
                  <a:pt x="25220" y="9057"/>
                  <a:pt x="24583" y="7910"/>
                </a:cubicBezTo>
                <a:lnTo>
                  <a:pt x="25984" y="7146"/>
                </a:lnTo>
                <a:cubicBezTo>
                  <a:pt x="24965" y="5236"/>
                  <a:pt x="23500" y="3580"/>
                  <a:pt x="21653" y="2370"/>
                </a:cubicBezTo>
                <a:lnTo>
                  <a:pt x="20762" y="3707"/>
                </a:lnTo>
                <a:cubicBezTo>
                  <a:pt x="19743" y="3007"/>
                  <a:pt x="18533" y="2497"/>
                  <a:pt x="17323" y="2115"/>
                </a:cubicBezTo>
                <a:lnTo>
                  <a:pt x="17769" y="523"/>
                </a:lnTo>
                <a:lnTo>
                  <a:pt x="17705" y="523"/>
                </a:lnTo>
                <a:cubicBezTo>
                  <a:pt x="16459" y="183"/>
                  <a:pt x="15191" y="0"/>
                  <a:pt x="1392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22"/>
          <p:cNvSpPr/>
          <p:nvPr/>
        </p:nvSpPr>
        <p:spPr>
          <a:xfrm>
            <a:off x="-1529537" y="1971857"/>
            <a:ext cx="426367" cy="424831"/>
          </a:xfrm>
          <a:custGeom>
            <a:avLst/>
            <a:gdLst/>
            <a:ahLst/>
            <a:cxnLst/>
            <a:rect l="l" t="t" r="r" b="b"/>
            <a:pathLst>
              <a:path w="17769" h="17705" extrusionOk="0">
                <a:moveTo>
                  <a:pt x="8916" y="2867"/>
                </a:moveTo>
                <a:cubicBezTo>
                  <a:pt x="9426" y="2867"/>
                  <a:pt x="9999" y="2930"/>
                  <a:pt x="10572" y="3058"/>
                </a:cubicBezTo>
                <a:cubicBezTo>
                  <a:pt x="13119" y="3822"/>
                  <a:pt x="14902" y="6178"/>
                  <a:pt x="14902" y="8853"/>
                </a:cubicBezTo>
                <a:cubicBezTo>
                  <a:pt x="14902" y="9426"/>
                  <a:pt x="14839" y="9936"/>
                  <a:pt x="14648" y="10509"/>
                </a:cubicBezTo>
                <a:cubicBezTo>
                  <a:pt x="13947" y="13056"/>
                  <a:pt x="11591" y="14839"/>
                  <a:pt x="8916" y="14839"/>
                </a:cubicBezTo>
                <a:cubicBezTo>
                  <a:pt x="5605" y="14839"/>
                  <a:pt x="2930" y="12164"/>
                  <a:pt x="2930" y="8853"/>
                </a:cubicBezTo>
                <a:cubicBezTo>
                  <a:pt x="2930" y="8280"/>
                  <a:pt x="2994" y="7770"/>
                  <a:pt x="3121" y="7197"/>
                </a:cubicBezTo>
                <a:cubicBezTo>
                  <a:pt x="3885" y="4650"/>
                  <a:pt x="6178" y="2867"/>
                  <a:pt x="8852" y="2867"/>
                </a:cubicBezTo>
                <a:close/>
                <a:moveTo>
                  <a:pt x="8343" y="1"/>
                </a:moveTo>
                <a:lnTo>
                  <a:pt x="8407" y="1083"/>
                </a:lnTo>
                <a:cubicBezTo>
                  <a:pt x="7260" y="1147"/>
                  <a:pt x="6114" y="1529"/>
                  <a:pt x="5095" y="2102"/>
                </a:cubicBezTo>
                <a:lnTo>
                  <a:pt x="4586" y="1083"/>
                </a:lnTo>
                <a:cubicBezTo>
                  <a:pt x="3694" y="1593"/>
                  <a:pt x="2930" y="2230"/>
                  <a:pt x="2293" y="2930"/>
                </a:cubicBezTo>
                <a:lnTo>
                  <a:pt x="3057" y="3695"/>
                </a:lnTo>
                <a:cubicBezTo>
                  <a:pt x="2293" y="4522"/>
                  <a:pt x="1720" y="5605"/>
                  <a:pt x="1401" y="6688"/>
                </a:cubicBezTo>
                <a:lnTo>
                  <a:pt x="319" y="6433"/>
                </a:lnTo>
                <a:cubicBezTo>
                  <a:pt x="128" y="7197"/>
                  <a:pt x="0" y="7961"/>
                  <a:pt x="0" y="8789"/>
                </a:cubicBezTo>
                <a:lnTo>
                  <a:pt x="0" y="9299"/>
                </a:lnTo>
                <a:lnTo>
                  <a:pt x="1083" y="9235"/>
                </a:lnTo>
                <a:cubicBezTo>
                  <a:pt x="1147" y="10445"/>
                  <a:pt x="1465" y="11528"/>
                  <a:pt x="2038" y="12610"/>
                </a:cubicBezTo>
                <a:lnTo>
                  <a:pt x="1083" y="13120"/>
                </a:lnTo>
                <a:cubicBezTo>
                  <a:pt x="1592" y="14011"/>
                  <a:pt x="2229" y="14776"/>
                  <a:pt x="2930" y="15412"/>
                </a:cubicBezTo>
                <a:lnTo>
                  <a:pt x="3694" y="14648"/>
                </a:lnTo>
                <a:cubicBezTo>
                  <a:pt x="4586" y="15412"/>
                  <a:pt x="5605" y="15986"/>
                  <a:pt x="6751" y="16304"/>
                </a:cubicBezTo>
                <a:lnTo>
                  <a:pt x="6432" y="17387"/>
                </a:lnTo>
                <a:cubicBezTo>
                  <a:pt x="7197" y="17578"/>
                  <a:pt x="8025" y="17705"/>
                  <a:pt x="8852" y="17705"/>
                </a:cubicBezTo>
                <a:lnTo>
                  <a:pt x="9362" y="17705"/>
                </a:lnTo>
                <a:lnTo>
                  <a:pt x="9298" y="16622"/>
                </a:lnTo>
                <a:cubicBezTo>
                  <a:pt x="10508" y="16559"/>
                  <a:pt x="11591" y="16177"/>
                  <a:pt x="12673" y="15603"/>
                </a:cubicBezTo>
                <a:lnTo>
                  <a:pt x="13183" y="16622"/>
                </a:lnTo>
                <a:cubicBezTo>
                  <a:pt x="14075" y="16113"/>
                  <a:pt x="14839" y="15476"/>
                  <a:pt x="15476" y="14712"/>
                </a:cubicBezTo>
                <a:lnTo>
                  <a:pt x="14711" y="14011"/>
                </a:lnTo>
                <a:cubicBezTo>
                  <a:pt x="15476" y="13120"/>
                  <a:pt x="16049" y="12101"/>
                  <a:pt x="16367" y="10954"/>
                </a:cubicBezTo>
                <a:lnTo>
                  <a:pt x="17450" y="11273"/>
                </a:lnTo>
                <a:cubicBezTo>
                  <a:pt x="17641" y="10509"/>
                  <a:pt x="17768" y="9681"/>
                  <a:pt x="17768" y="8853"/>
                </a:cubicBezTo>
                <a:lnTo>
                  <a:pt x="17768" y="8343"/>
                </a:lnTo>
                <a:lnTo>
                  <a:pt x="16686" y="8407"/>
                </a:lnTo>
                <a:cubicBezTo>
                  <a:pt x="16622" y="7261"/>
                  <a:pt x="16240" y="6115"/>
                  <a:pt x="15667" y="5096"/>
                </a:cubicBezTo>
                <a:lnTo>
                  <a:pt x="16686" y="4522"/>
                </a:lnTo>
                <a:cubicBezTo>
                  <a:pt x="16176" y="3695"/>
                  <a:pt x="15539" y="2867"/>
                  <a:pt x="14775" y="2230"/>
                </a:cubicBezTo>
                <a:lnTo>
                  <a:pt x="14075" y="2994"/>
                </a:lnTo>
                <a:cubicBezTo>
                  <a:pt x="13183" y="2230"/>
                  <a:pt x="12164" y="1657"/>
                  <a:pt x="11018" y="1338"/>
                </a:cubicBezTo>
                <a:lnTo>
                  <a:pt x="11336" y="319"/>
                </a:lnTo>
                <a:cubicBezTo>
                  <a:pt x="10508" y="65"/>
                  <a:pt x="9680" y="1"/>
                  <a:pt x="885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22"/>
          <p:cNvSpPr/>
          <p:nvPr/>
        </p:nvSpPr>
        <p:spPr>
          <a:xfrm>
            <a:off x="-1075696" y="1926026"/>
            <a:ext cx="301065" cy="297994"/>
          </a:xfrm>
          <a:custGeom>
            <a:avLst/>
            <a:gdLst/>
            <a:ahLst/>
            <a:cxnLst/>
            <a:rect l="l" t="t" r="r" b="b"/>
            <a:pathLst>
              <a:path w="12547" h="12419" extrusionOk="0">
                <a:moveTo>
                  <a:pt x="6242" y="2484"/>
                </a:moveTo>
                <a:cubicBezTo>
                  <a:pt x="6624" y="2484"/>
                  <a:pt x="6942" y="2484"/>
                  <a:pt x="7260" y="2611"/>
                </a:cubicBezTo>
                <a:cubicBezTo>
                  <a:pt x="8916" y="3057"/>
                  <a:pt x="9999" y="4522"/>
                  <a:pt x="9999" y="6178"/>
                </a:cubicBezTo>
                <a:cubicBezTo>
                  <a:pt x="9999" y="6560"/>
                  <a:pt x="9935" y="6878"/>
                  <a:pt x="9872" y="7197"/>
                </a:cubicBezTo>
                <a:cubicBezTo>
                  <a:pt x="9426" y="8789"/>
                  <a:pt x="7961" y="9935"/>
                  <a:pt x="6305" y="9935"/>
                </a:cubicBezTo>
                <a:cubicBezTo>
                  <a:pt x="5923" y="9935"/>
                  <a:pt x="5605" y="9871"/>
                  <a:pt x="5286" y="9808"/>
                </a:cubicBezTo>
                <a:cubicBezTo>
                  <a:pt x="3630" y="9298"/>
                  <a:pt x="2548" y="7833"/>
                  <a:pt x="2548" y="6178"/>
                </a:cubicBezTo>
                <a:cubicBezTo>
                  <a:pt x="2548" y="5859"/>
                  <a:pt x="2612" y="5477"/>
                  <a:pt x="2675" y="5159"/>
                </a:cubicBezTo>
                <a:cubicBezTo>
                  <a:pt x="3121" y="3567"/>
                  <a:pt x="4586" y="2484"/>
                  <a:pt x="6242" y="2484"/>
                </a:cubicBezTo>
                <a:close/>
                <a:moveTo>
                  <a:pt x="6242" y="0"/>
                </a:moveTo>
                <a:cubicBezTo>
                  <a:pt x="5859" y="0"/>
                  <a:pt x="5477" y="0"/>
                  <a:pt x="5095" y="64"/>
                </a:cubicBezTo>
                <a:lnTo>
                  <a:pt x="5223" y="828"/>
                </a:lnTo>
                <a:cubicBezTo>
                  <a:pt x="4649" y="956"/>
                  <a:pt x="4140" y="1147"/>
                  <a:pt x="3630" y="1401"/>
                </a:cubicBezTo>
                <a:lnTo>
                  <a:pt x="3248" y="701"/>
                </a:lnTo>
                <a:cubicBezTo>
                  <a:pt x="2357" y="1147"/>
                  <a:pt x="1656" y="1847"/>
                  <a:pt x="1083" y="2675"/>
                </a:cubicBezTo>
                <a:lnTo>
                  <a:pt x="1720" y="3057"/>
                </a:lnTo>
                <a:cubicBezTo>
                  <a:pt x="1338" y="3567"/>
                  <a:pt x="1147" y="4076"/>
                  <a:pt x="956" y="4649"/>
                </a:cubicBezTo>
                <a:lnTo>
                  <a:pt x="255" y="4458"/>
                </a:lnTo>
                <a:lnTo>
                  <a:pt x="255" y="4522"/>
                </a:lnTo>
                <a:cubicBezTo>
                  <a:pt x="128" y="5095"/>
                  <a:pt x="1" y="5668"/>
                  <a:pt x="1" y="6241"/>
                </a:cubicBezTo>
                <a:cubicBezTo>
                  <a:pt x="1" y="6623"/>
                  <a:pt x="64" y="7006"/>
                  <a:pt x="128" y="7388"/>
                </a:cubicBezTo>
                <a:lnTo>
                  <a:pt x="828" y="7260"/>
                </a:lnTo>
                <a:cubicBezTo>
                  <a:pt x="956" y="7833"/>
                  <a:pt x="1147" y="8343"/>
                  <a:pt x="1465" y="8852"/>
                </a:cubicBezTo>
                <a:lnTo>
                  <a:pt x="765" y="9171"/>
                </a:lnTo>
                <a:cubicBezTo>
                  <a:pt x="1274" y="10062"/>
                  <a:pt x="1911" y="10827"/>
                  <a:pt x="2739" y="11336"/>
                </a:cubicBezTo>
                <a:lnTo>
                  <a:pt x="3185" y="10763"/>
                </a:lnTo>
                <a:cubicBezTo>
                  <a:pt x="3630" y="11081"/>
                  <a:pt x="4204" y="11336"/>
                  <a:pt x="4777" y="11463"/>
                </a:cubicBezTo>
                <a:lnTo>
                  <a:pt x="4522" y="12228"/>
                </a:lnTo>
                <a:lnTo>
                  <a:pt x="4586" y="12228"/>
                </a:lnTo>
                <a:cubicBezTo>
                  <a:pt x="5159" y="12355"/>
                  <a:pt x="5732" y="12419"/>
                  <a:pt x="6305" y="12419"/>
                </a:cubicBezTo>
                <a:cubicBezTo>
                  <a:pt x="6751" y="12419"/>
                  <a:pt x="7133" y="12419"/>
                  <a:pt x="7515" y="12291"/>
                </a:cubicBezTo>
                <a:lnTo>
                  <a:pt x="7388" y="11591"/>
                </a:lnTo>
                <a:cubicBezTo>
                  <a:pt x="7961" y="11463"/>
                  <a:pt x="8470" y="11272"/>
                  <a:pt x="8980" y="11018"/>
                </a:cubicBezTo>
                <a:lnTo>
                  <a:pt x="9362" y="11654"/>
                </a:lnTo>
                <a:cubicBezTo>
                  <a:pt x="10190" y="11145"/>
                  <a:pt x="10954" y="10508"/>
                  <a:pt x="11464" y="9680"/>
                </a:cubicBezTo>
                <a:lnTo>
                  <a:pt x="10890" y="9234"/>
                </a:lnTo>
                <a:cubicBezTo>
                  <a:pt x="11209" y="8789"/>
                  <a:pt x="11464" y="8216"/>
                  <a:pt x="11591" y="7642"/>
                </a:cubicBezTo>
                <a:lnTo>
                  <a:pt x="12292" y="7897"/>
                </a:lnTo>
                <a:cubicBezTo>
                  <a:pt x="12483" y="7388"/>
                  <a:pt x="12546" y="6751"/>
                  <a:pt x="12546" y="6178"/>
                </a:cubicBezTo>
                <a:cubicBezTo>
                  <a:pt x="12546" y="5796"/>
                  <a:pt x="12483" y="5413"/>
                  <a:pt x="12419" y="5031"/>
                </a:cubicBezTo>
                <a:lnTo>
                  <a:pt x="11718" y="5159"/>
                </a:lnTo>
                <a:cubicBezTo>
                  <a:pt x="11591" y="4586"/>
                  <a:pt x="11400" y="4076"/>
                  <a:pt x="11082" y="3567"/>
                </a:cubicBezTo>
                <a:lnTo>
                  <a:pt x="11782" y="3185"/>
                </a:lnTo>
                <a:cubicBezTo>
                  <a:pt x="11273" y="2357"/>
                  <a:pt x="10572" y="1592"/>
                  <a:pt x="9808" y="1019"/>
                </a:cubicBezTo>
                <a:lnTo>
                  <a:pt x="9362" y="1656"/>
                </a:lnTo>
                <a:cubicBezTo>
                  <a:pt x="8853" y="1338"/>
                  <a:pt x="8343" y="1083"/>
                  <a:pt x="7770" y="956"/>
                </a:cubicBezTo>
                <a:lnTo>
                  <a:pt x="7961" y="191"/>
                </a:lnTo>
                <a:cubicBezTo>
                  <a:pt x="7452" y="64"/>
                  <a:pt x="6878" y="0"/>
                  <a:pt x="624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22"/>
          <p:cNvSpPr/>
          <p:nvPr/>
        </p:nvSpPr>
        <p:spPr>
          <a:xfrm>
            <a:off x="1994248" y="1967274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22"/>
          <p:cNvSpPr/>
          <p:nvPr/>
        </p:nvSpPr>
        <p:spPr>
          <a:xfrm>
            <a:off x="1994248" y="2098694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22"/>
          <p:cNvSpPr/>
          <p:nvPr/>
        </p:nvSpPr>
        <p:spPr>
          <a:xfrm>
            <a:off x="1994248" y="2230115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0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22"/>
          <p:cNvSpPr/>
          <p:nvPr/>
        </p:nvSpPr>
        <p:spPr>
          <a:xfrm>
            <a:off x="1994248" y="2494468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22"/>
          <p:cNvSpPr/>
          <p:nvPr/>
        </p:nvSpPr>
        <p:spPr>
          <a:xfrm>
            <a:off x="1994248" y="2625888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22"/>
          <p:cNvSpPr/>
          <p:nvPr/>
        </p:nvSpPr>
        <p:spPr>
          <a:xfrm>
            <a:off x="1994248" y="2888730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0"/>
                </a:moveTo>
                <a:lnTo>
                  <a:pt x="1" y="1592"/>
                </a:lnTo>
                <a:lnTo>
                  <a:pt x="41140" y="1592"/>
                </a:lnTo>
                <a:lnTo>
                  <a:pt x="4114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22"/>
          <p:cNvSpPr/>
          <p:nvPr/>
        </p:nvSpPr>
        <p:spPr>
          <a:xfrm>
            <a:off x="1994248" y="3020150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0"/>
                </a:moveTo>
                <a:lnTo>
                  <a:pt x="1" y="1592"/>
                </a:lnTo>
                <a:lnTo>
                  <a:pt x="41140" y="1592"/>
                </a:lnTo>
                <a:lnTo>
                  <a:pt x="4114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22"/>
          <p:cNvSpPr/>
          <p:nvPr/>
        </p:nvSpPr>
        <p:spPr>
          <a:xfrm>
            <a:off x="1994248" y="3282968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22"/>
          <p:cNvSpPr/>
          <p:nvPr/>
        </p:nvSpPr>
        <p:spPr>
          <a:xfrm>
            <a:off x="58164" y="1967274"/>
            <a:ext cx="1705373" cy="38224"/>
          </a:xfrm>
          <a:custGeom>
            <a:avLst/>
            <a:gdLst/>
            <a:ahLst/>
            <a:cxnLst/>
            <a:rect l="l" t="t" r="r" b="b"/>
            <a:pathLst>
              <a:path w="71072" h="1593" extrusionOk="0">
                <a:moveTo>
                  <a:pt x="0" y="1"/>
                </a:moveTo>
                <a:lnTo>
                  <a:pt x="0" y="1593"/>
                </a:lnTo>
                <a:lnTo>
                  <a:pt x="71071" y="1593"/>
                </a:lnTo>
                <a:lnTo>
                  <a:pt x="7107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22"/>
          <p:cNvSpPr/>
          <p:nvPr/>
        </p:nvSpPr>
        <p:spPr>
          <a:xfrm>
            <a:off x="58164" y="2098694"/>
            <a:ext cx="1705373" cy="38224"/>
          </a:xfrm>
          <a:custGeom>
            <a:avLst/>
            <a:gdLst/>
            <a:ahLst/>
            <a:cxnLst/>
            <a:rect l="l" t="t" r="r" b="b"/>
            <a:pathLst>
              <a:path w="71072" h="1593" extrusionOk="0">
                <a:moveTo>
                  <a:pt x="0" y="1"/>
                </a:moveTo>
                <a:lnTo>
                  <a:pt x="0" y="1593"/>
                </a:lnTo>
                <a:lnTo>
                  <a:pt x="71071" y="1593"/>
                </a:lnTo>
                <a:lnTo>
                  <a:pt x="7107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22"/>
          <p:cNvSpPr/>
          <p:nvPr/>
        </p:nvSpPr>
        <p:spPr>
          <a:xfrm>
            <a:off x="58164" y="2363047"/>
            <a:ext cx="1147609" cy="38248"/>
          </a:xfrm>
          <a:custGeom>
            <a:avLst/>
            <a:gdLst/>
            <a:ahLst/>
            <a:cxnLst/>
            <a:rect l="l" t="t" r="r" b="b"/>
            <a:pathLst>
              <a:path w="47827" h="1594" extrusionOk="0">
                <a:moveTo>
                  <a:pt x="0" y="1"/>
                </a:moveTo>
                <a:lnTo>
                  <a:pt x="0" y="1593"/>
                </a:lnTo>
                <a:lnTo>
                  <a:pt x="47827" y="1593"/>
                </a:lnTo>
                <a:lnTo>
                  <a:pt x="4782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22"/>
          <p:cNvSpPr/>
          <p:nvPr/>
        </p:nvSpPr>
        <p:spPr>
          <a:xfrm>
            <a:off x="2108848" y="1701385"/>
            <a:ext cx="701422" cy="114648"/>
          </a:xfrm>
          <a:custGeom>
            <a:avLst/>
            <a:gdLst/>
            <a:ahLst/>
            <a:cxnLst/>
            <a:rect l="l" t="t" r="r" b="b"/>
            <a:pathLst>
              <a:path w="29232" h="4778" extrusionOk="0">
                <a:moveTo>
                  <a:pt x="1" y="1"/>
                </a:moveTo>
                <a:lnTo>
                  <a:pt x="1" y="4777"/>
                </a:lnTo>
                <a:lnTo>
                  <a:pt x="29232" y="4777"/>
                </a:lnTo>
                <a:lnTo>
                  <a:pt x="2923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22"/>
          <p:cNvSpPr/>
          <p:nvPr/>
        </p:nvSpPr>
        <p:spPr>
          <a:xfrm>
            <a:off x="560907" y="1701385"/>
            <a:ext cx="699886" cy="114648"/>
          </a:xfrm>
          <a:custGeom>
            <a:avLst/>
            <a:gdLst/>
            <a:ahLst/>
            <a:cxnLst/>
            <a:rect l="l" t="t" r="r" b="b"/>
            <a:pathLst>
              <a:path w="29168" h="4778" extrusionOk="0">
                <a:moveTo>
                  <a:pt x="0" y="1"/>
                </a:moveTo>
                <a:lnTo>
                  <a:pt x="0" y="4777"/>
                </a:lnTo>
                <a:lnTo>
                  <a:pt x="29167" y="4777"/>
                </a:lnTo>
                <a:lnTo>
                  <a:pt x="2916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22"/>
          <p:cNvSpPr/>
          <p:nvPr/>
        </p:nvSpPr>
        <p:spPr>
          <a:xfrm>
            <a:off x="-1540239" y="2988045"/>
            <a:ext cx="735039" cy="1488386"/>
          </a:xfrm>
          <a:custGeom>
            <a:avLst/>
            <a:gdLst/>
            <a:ahLst/>
            <a:cxnLst/>
            <a:rect l="l" t="t" r="r" b="b"/>
            <a:pathLst>
              <a:path w="30633" h="62029" extrusionOk="0">
                <a:moveTo>
                  <a:pt x="17705" y="42924"/>
                </a:moveTo>
                <a:lnTo>
                  <a:pt x="17705" y="60437"/>
                </a:lnTo>
                <a:lnTo>
                  <a:pt x="12928" y="60437"/>
                </a:lnTo>
                <a:lnTo>
                  <a:pt x="12928" y="42924"/>
                </a:lnTo>
                <a:close/>
                <a:moveTo>
                  <a:pt x="15348" y="1"/>
                </a:moveTo>
                <a:cubicBezTo>
                  <a:pt x="7133" y="1"/>
                  <a:pt x="446" y="6496"/>
                  <a:pt x="192" y="14712"/>
                </a:cubicBezTo>
                <a:cubicBezTo>
                  <a:pt x="1" y="22927"/>
                  <a:pt x="6369" y="29741"/>
                  <a:pt x="14521" y="30187"/>
                </a:cubicBezTo>
                <a:lnTo>
                  <a:pt x="14521" y="41332"/>
                </a:lnTo>
                <a:lnTo>
                  <a:pt x="12164" y="41332"/>
                </a:lnTo>
                <a:cubicBezTo>
                  <a:pt x="11718" y="41332"/>
                  <a:pt x="11336" y="41714"/>
                  <a:pt x="11336" y="42159"/>
                </a:cubicBezTo>
                <a:lnTo>
                  <a:pt x="11336" y="61265"/>
                </a:lnTo>
                <a:cubicBezTo>
                  <a:pt x="11336" y="61710"/>
                  <a:pt x="11718" y="62029"/>
                  <a:pt x="12164" y="62029"/>
                </a:cubicBezTo>
                <a:lnTo>
                  <a:pt x="18533" y="62029"/>
                </a:lnTo>
                <a:cubicBezTo>
                  <a:pt x="18978" y="62029"/>
                  <a:pt x="19297" y="61710"/>
                  <a:pt x="19297" y="61265"/>
                </a:cubicBezTo>
                <a:lnTo>
                  <a:pt x="19297" y="42159"/>
                </a:lnTo>
                <a:cubicBezTo>
                  <a:pt x="19297" y="41714"/>
                  <a:pt x="18978" y="41332"/>
                  <a:pt x="18533" y="41332"/>
                </a:cubicBezTo>
                <a:lnTo>
                  <a:pt x="16113" y="41332"/>
                </a:lnTo>
                <a:lnTo>
                  <a:pt x="16113" y="30187"/>
                </a:lnTo>
                <a:cubicBezTo>
                  <a:pt x="24328" y="29741"/>
                  <a:pt x="30633" y="22927"/>
                  <a:pt x="30442" y="14712"/>
                </a:cubicBezTo>
                <a:cubicBezTo>
                  <a:pt x="30250" y="6496"/>
                  <a:pt x="23500" y="1"/>
                  <a:pt x="1534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22"/>
          <p:cNvSpPr/>
          <p:nvPr/>
        </p:nvSpPr>
        <p:spPr>
          <a:xfrm>
            <a:off x="-1210164" y="4037850"/>
            <a:ext cx="76424" cy="382048"/>
          </a:xfrm>
          <a:custGeom>
            <a:avLst/>
            <a:gdLst/>
            <a:ahLst/>
            <a:cxnLst/>
            <a:rect l="l" t="t" r="r" b="b"/>
            <a:pathLst>
              <a:path w="3185" h="15922" extrusionOk="0">
                <a:moveTo>
                  <a:pt x="0" y="1"/>
                </a:moveTo>
                <a:lnTo>
                  <a:pt x="0" y="15922"/>
                </a:lnTo>
                <a:lnTo>
                  <a:pt x="3185" y="15922"/>
                </a:lnTo>
                <a:lnTo>
                  <a:pt x="318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22"/>
          <p:cNvSpPr/>
          <p:nvPr/>
        </p:nvSpPr>
        <p:spPr>
          <a:xfrm>
            <a:off x="24523" y="394881"/>
            <a:ext cx="1228616" cy="426343"/>
          </a:xfrm>
          <a:custGeom>
            <a:avLst/>
            <a:gdLst/>
            <a:ahLst/>
            <a:cxnLst/>
            <a:rect l="l" t="t" r="r" b="b"/>
            <a:pathLst>
              <a:path w="51203" h="17768" extrusionOk="0">
                <a:moveTo>
                  <a:pt x="49611" y="1592"/>
                </a:moveTo>
                <a:lnTo>
                  <a:pt x="49611" y="16176"/>
                </a:lnTo>
                <a:lnTo>
                  <a:pt x="1593" y="16176"/>
                </a:lnTo>
                <a:lnTo>
                  <a:pt x="1593" y="1592"/>
                </a:lnTo>
                <a:close/>
                <a:moveTo>
                  <a:pt x="1" y="0"/>
                </a:moveTo>
                <a:lnTo>
                  <a:pt x="1" y="17768"/>
                </a:lnTo>
                <a:lnTo>
                  <a:pt x="51203" y="17768"/>
                </a:lnTo>
                <a:lnTo>
                  <a:pt x="5120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22"/>
          <p:cNvSpPr/>
          <p:nvPr/>
        </p:nvSpPr>
        <p:spPr>
          <a:xfrm>
            <a:off x="2605497" y="99575"/>
            <a:ext cx="1101778" cy="368659"/>
          </a:xfrm>
          <a:custGeom>
            <a:avLst/>
            <a:gdLst/>
            <a:ahLst/>
            <a:cxnLst/>
            <a:rect l="l" t="t" r="r" b="b"/>
            <a:pathLst>
              <a:path w="45917" h="15364" extrusionOk="0">
                <a:moveTo>
                  <a:pt x="18787" y="1927"/>
                </a:moveTo>
                <a:lnTo>
                  <a:pt x="18787" y="1927"/>
                </a:lnTo>
                <a:cubicBezTo>
                  <a:pt x="15539" y="5557"/>
                  <a:pt x="18150" y="11288"/>
                  <a:pt x="22990" y="11288"/>
                </a:cubicBezTo>
                <a:cubicBezTo>
                  <a:pt x="27830" y="11288"/>
                  <a:pt x="30377" y="5557"/>
                  <a:pt x="27193" y="1927"/>
                </a:cubicBezTo>
                <a:lnTo>
                  <a:pt x="27193" y="1927"/>
                </a:lnTo>
                <a:cubicBezTo>
                  <a:pt x="27639" y="1990"/>
                  <a:pt x="28149" y="2054"/>
                  <a:pt x="28594" y="2118"/>
                </a:cubicBezTo>
                <a:cubicBezTo>
                  <a:pt x="31396" y="6512"/>
                  <a:pt x="28212" y="12307"/>
                  <a:pt x="22990" y="12307"/>
                </a:cubicBezTo>
                <a:cubicBezTo>
                  <a:pt x="17768" y="12307"/>
                  <a:pt x="14584" y="6512"/>
                  <a:pt x="17386" y="2118"/>
                </a:cubicBezTo>
                <a:cubicBezTo>
                  <a:pt x="17832" y="2054"/>
                  <a:pt x="18278" y="1990"/>
                  <a:pt x="18787" y="1927"/>
                </a:cubicBezTo>
                <a:close/>
                <a:moveTo>
                  <a:pt x="30569" y="2500"/>
                </a:moveTo>
                <a:cubicBezTo>
                  <a:pt x="35026" y="3455"/>
                  <a:pt x="39293" y="5238"/>
                  <a:pt x="43114" y="7722"/>
                </a:cubicBezTo>
                <a:cubicBezTo>
                  <a:pt x="37641" y="11329"/>
                  <a:pt x="31317" y="13418"/>
                  <a:pt x="24736" y="13692"/>
                </a:cubicBezTo>
                <a:lnTo>
                  <a:pt x="24736" y="13692"/>
                </a:lnTo>
                <a:cubicBezTo>
                  <a:pt x="29704" y="12588"/>
                  <a:pt x="32491" y="7212"/>
                  <a:pt x="30569" y="2500"/>
                </a:cubicBezTo>
                <a:close/>
                <a:moveTo>
                  <a:pt x="15348" y="2500"/>
                </a:moveTo>
                <a:lnTo>
                  <a:pt x="15348" y="2500"/>
                </a:lnTo>
                <a:cubicBezTo>
                  <a:pt x="13310" y="7340"/>
                  <a:pt x="16367" y="12880"/>
                  <a:pt x="21589" y="13772"/>
                </a:cubicBezTo>
                <a:cubicBezTo>
                  <a:pt x="14902" y="13517"/>
                  <a:pt x="8406" y="11415"/>
                  <a:pt x="2802" y="7722"/>
                </a:cubicBezTo>
                <a:cubicBezTo>
                  <a:pt x="6623" y="5174"/>
                  <a:pt x="10890" y="3455"/>
                  <a:pt x="15348" y="2500"/>
                </a:cubicBezTo>
                <a:close/>
                <a:moveTo>
                  <a:pt x="22958" y="0"/>
                </a:moveTo>
                <a:cubicBezTo>
                  <a:pt x="22608" y="0"/>
                  <a:pt x="22258" y="48"/>
                  <a:pt x="21907" y="143"/>
                </a:cubicBezTo>
                <a:cubicBezTo>
                  <a:pt x="14393" y="334"/>
                  <a:pt x="7069" y="2754"/>
                  <a:pt x="892" y="7085"/>
                </a:cubicBezTo>
                <a:lnTo>
                  <a:pt x="0" y="7722"/>
                </a:lnTo>
                <a:lnTo>
                  <a:pt x="892" y="8359"/>
                </a:lnTo>
                <a:cubicBezTo>
                  <a:pt x="7388" y="12944"/>
                  <a:pt x="15030" y="15364"/>
                  <a:pt x="22926" y="15364"/>
                </a:cubicBezTo>
                <a:cubicBezTo>
                  <a:pt x="30823" y="15364"/>
                  <a:pt x="38529" y="12944"/>
                  <a:pt x="44961" y="8359"/>
                </a:cubicBezTo>
                <a:lnTo>
                  <a:pt x="45916" y="7722"/>
                </a:lnTo>
                <a:lnTo>
                  <a:pt x="44961" y="7085"/>
                </a:lnTo>
                <a:cubicBezTo>
                  <a:pt x="38847" y="2754"/>
                  <a:pt x="31524" y="334"/>
                  <a:pt x="24009" y="143"/>
                </a:cubicBezTo>
                <a:cubicBezTo>
                  <a:pt x="23659" y="48"/>
                  <a:pt x="23309" y="0"/>
                  <a:pt x="2295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22"/>
          <p:cNvSpPr/>
          <p:nvPr/>
        </p:nvSpPr>
        <p:spPr>
          <a:xfrm>
            <a:off x="-742573" y="2272898"/>
            <a:ext cx="233831" cy="200046"/>
          </a:xfrm>
          <a:custGeom>
            <a:avLst/>
            <a:gdLst/>
            <a:ahLst/>
            <a:cxnLst/>
            <a:rect l="l" t="t" r="r" b="b"/>
            <a:pathLst>
              <a:path w="9745" h="8337" extrusionOk="0">
                <a:moveTo>
                  <a:pt x="5559" y="1576"/>
                </a:moveTo>
                <a:cubicBezTo>
                  <a:pt x="6878" y="1576"/>
                  <a:pt x="8152" y="2615"/>
                  <a:pt x="8152" y="4204"/>
                </a:cubicBezTo>
                <a:cubicBezTo>
                  <a:pt x="8152" y="5605"/>
                  <a:pt x="7006" y="6751"/>
                  <a:pt x="5541" y="6751"/>
                </a:cubicBezTo>
                <a:cubicBezTo>
                  <a:pt x="3248" y="6751"/>
                  <a:pt x="2102" y="3949"/>
                  <a:pt x="3758" y="2357"/>
                </a:cubicBezTo>
                <a:cubicBezTo>
                  <a:pt x="4276" y="1818"/>
                  <a:pt x="4923" y="1576"/>
                  <a:pt x="5559" y="1576"/>
                </a:cubicBezTo>
                <a:close/>
                <a:moveTo>
                  <a:pt x="5541" y="1"/>
                </a:moveTo>
                <a:cubicBezTo>
                  <a:pt x="1847" y="1"/>
                  <a:pt x="1" y="4458"/>
                  <a:pt x="2612" y="7070"/>
                </a:cubicBezTo>
                <a:cubicBezTo>
                  <a:pt x="3467" y="7945"/>
                  <a:pt x="4527" y="8336"/>
                  <a:pt x="5566" y="8336"/>
                </a:cubicBezTo>
                <a:cubicBezTo>
                  <a:pt x="7699" y="8336"/>
                  <a:pt x="9744" y="6688"/>
                  <a:pt x="9744" y="4204"/>
                </a:cubicBezTo>
                <a:cubicBezTo>
                  <a:pt x="9744" y="1847"/>
                  <a:pt x="7897" y="1"/>
                  <a:pt x="554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22"/>
          <p:cNvSpPr/>
          <p:nvPr/>
        </p:nvSpPr>
        <p:spPr>
          <a:xfrm>
            <a:off x="2385439" y="1418388"/>
            <a:ext cx="233831" cy="200502"/>
          </a:xfrm>
          <a:custGeom>
            <a:avLst/>
            <a:gdLst/>
            <a:ahLst/>
            <a:cxnLst/>
            <a:rect l="l" t="t" r="r" b="b"/>
            <a:pathLst>
              <a:path w="9745" h="8356" extrusionOk="0">
                <a:moveTo>
                  <a:pt x="4034" y="1603"/>
                </a:moveTo>
                <a:cubicBezTo>
                  <a:pt x="4070" y="1603"/>
                  <a:pt x="4105" y="1604"/>
                  <a:pt x="4140" y="1605"/>
                </a:cubicBezTo>
                <a:cubicBezTo>
                  <a:pt x="6433" y="1605"/>
                  <a:pt x="7579" y="4344"/>
                  <a:pt x="5987" y="6000"/>
                </a:cubicBezTo>
                <a:cubicBezTo>
                  <a:pt x="5456" y="6531"/>
                  <a:pt x="4813" y="6767"/>
                  <a:pt x="4185" y="6767"/>
                </a:cubicBezTo>
                <a:cubicBezTo>
                  <a:pt x="2856" y="6767"/>
                  <a:pt x="1593" y="5710"/>
                  <a:pt x="1593" y="4153"/>
                </a:cubicBezTo>
                <a:cubicBezTo>
                  <a:pt x="1593" y="2787"/>
                  <a:pt x="2682" y="1603"/>
                  <a:pt x="4034" y="1603"/>
                </a:cubicBezTo>
                <a:close/>
                <a:moveTo>
                  <a:pt x="4189" y="0"/>
                </a:moveTo>
                <a:cubicBezTo>
                  <a:pt x="2041" y="0"/>
                  <a:pt x="1" y="1654"/>
                  <a:pt x="1" y="4153"/>
                </a:cubicBezTo>
                <a:cubicBezTo>
                  <a:pt x="1" y="6509"/>
                  <a:pt x="1848" y="8356"/>
                  <a:pt x="4140" y="8356"/>
                </a:cubicBezTo>
                <a:cubicBezTo>
                  <a:pt x="7898" y="8356"/>
                  <a:pt x="9744" y="3834"/>
                  <a:pt x="7133" y="1223"/>
                </a:cubicBezTo>
                <a:cubicBezTo>
                  <a:pt x="6268" y="379"/>
                  <a:pt x="5216" y="0"/>
                  <a:pt x="418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22"/>
          <p:cNvSpPr/>
          <p:nvPr/>
        </p:nvSpPr>
        <p:spPr>
          <a:xfrm>
            <a:off x="3338976" y="2473808"/>
            <a:ext cx="189513" cy="161270"/>
          </a:xfrm>
          <a:custGeom>
            <a:avLst/>
            <a:gdLst/>
            <a:ahLst/>
            <a:cxnLst/>
            <a:rect l="l" t="t" r="r" b="b"/>
            <a:pathLst>
              <a:path w="7898" h="6721" extrusionOk="0">
                <a:moveTo>
                  <a:pt x="4472" y="0"/>
                </a:moveTo>
                <a:cubicBezTo>
                  <a:pt x="3635" y="0"/>
                  <a:pt x="2785" y="307"/>
                  <a:pt x="2102" y="989"/>
                </a:cubicBezTo>
                <a:cubicBezTo>
                  <a:pt x="1" y="3091"/>
                  <a:pt x="1465" y="6721"/>
                  <a:pt x="4522" y="6721"/>
                </a:cubicBezTo>
                <a:cubicBezTo>
                  <a:pt x="6369" y="6721"/>
                  <a:pt x="7897" y="5256"/>
                  <a:pt x="7897" y="3345"/>
                </a:cubicBezTo>
                <a:cubicBezTo>
                  <a:pt x="7897" y="1324"/>
                  <a:pt x="6213" y="0"/>
                  <a:pt x="447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22"/>
          <p:cNvSpPr/>
          <p:nvPr/>
        </p:nvSpPr>
        <p:spPr>
          <a:xfrm>
            <a:off x="742741" y="4509280"/>
            <a:ext cx="189513" cy="162758"/>
          </a:xfrm>
          <a:custGeom>
            <a:avLst/>
            <a:gdLst/>
            <a:ahLst/>
            <a:cxnLst/>
            <a:rect l="l" t="t" r="r" b="b"/>
            <a:pathLst>
              <a:path w="7898" h="6783" extrusionOk="0">
                <a:moveTo>
                  <a:pt x="4464" y="0"/>
                </a:moveTo>
                <a:cubicBezTo>
                  <a:pt x="3629" y="0"/>
                  <a:pt x="2782" y="307"/>
                  <a:pt x="2102" y="987"/>
                </a:cubicBezTo>
                <a:cubicBezTo>
                  <a:pt x="0" y="3089"/>
                  <a:pt x="1465" y="6782"/>
                  <a:pt x="4522" y="6782"/>
                </a:cubicBezTo>
                <a:cubicBezTo>
                  <a:pt x="6369" y="6782"/>
                  <a:pt x="7897" y="5254"/>
                  <a:pt x="7897" y="3407"/>
                </a:cubicBezTo>
                <a:cubicBezTo>
                  <a:pt x="7897" y="1340"/>
                  <a:pt x="6207" y="0"/>
                  <a:pt x="446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22"/>
          <p:cNvSpPr/>
          <p:nvPr/>
        </p:nvSpPr>
        <p:spPr>
          <a:xfrm>
            <a:off x="3910489" y="755070"/>
            <a:ext cx="187977" cy="162422"/>
          </a:xfrm>
          <a:custGeom>
            <a:avLst/>
            <a:gdLst/>
            <a:ahLst/>
            <a:cxnLst/>
            <a:rect l="l" t="t" r="r" b="b"/>
            <a:pathLst>
              <a:path w="7834" h="6769" extrusionOk="0">
                <a:moveTo>
                  <a:pt x="4420" y="0"/>
                </a:moveTo>
                <a:cubicBezTo>
                  <a:pt x="3604" y="0"/>
                  <a:pt x="2774" y="301"/>
                  <a:pt x="2102" y="974"/>
                </a:cubicBezTo>
                <a:cubicBezTo>
                  <a:pt x="0" y="3139"/>
                  <a:pt x="1465" y="6769"/>
                  <a:pt x="4458" y="6769"/>
                </a:cubicBezTo>
                <a:cubicBezTo>
                  <a:pt x="6369" y="6769"/>
                  <a:pt x="7833" y="5241"/>
                  <a:pt x="7833" y="3394"/>
                </a:cubicBezTo>
                <a:cubicBezTo>
                  <a:pt x="7833" y="1358"/>
                  <a:pt x="6155" y="0"/>
                  <a:pt x="442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22"/>
          <p:cNvSpPr/>
          <p:nvPr/>
        </p:nvSpPr>
        <p:spPr>
          <a:xfrm>
            <a:off x="1221034" y="4212030"/>
            <a:ext cx="276182" cy="199518"/>
          </a:xfrm>
          <a:custGeom>
            <a:avLst/>
            <a:gdLst/>
            <a:ahLst/>
            <a:cxnLst/>
            <a:rect l="l" t="t" r="r" b="b"/>
            <a:pathLst>
              <a:path w="11510" h="8315" extrusionOk="0">
                <a:moveTo>
                  <a:pt x="6004" y="1555"/>
                </a:moveTo>
                <a:cubicBezTo>
                  <a:pt x="7334" y="1555"/>
                  <a:pt x="8598" y="2583"/>
                  <a:pt x="8598" y="4141"/>
                </a:cubicBezTo>
                <a:cubicBezTo>
                  <a:pt x="8598" y="5542"/>
                  <a:pt x="7452" y="6688"/>
                  <a:pt x="6051" y="6752"/>
                </a:cubicBezTo>
                <a:cubicBezTo>
                  <a:pt x="3758" y="6752"/>
                  <a:pt x="2612" y="3950"/>
                  <a:pt x="4204" y="2294"/>
                </a:cubicBezTo>
                <a:cubicBezTo>
                  <a:pt x="4734" y="1784"/>
                  <a:pt x="5377" y="1555"/>
                  <a:pt x="6004" y="1555"/>
                </a:cubicBezTo>
                <a:close/>
                <a:moveTo>
                  <a:pt x="6130" y="1"/>
                </a:moveTo>
                <a:cubicBezTo>
                  <a:pt x="6104" y="1"/>
                  <a:pt x="6077" y="1"/>
                  <a:pt x="6051" y="2"/>
                </a:cubicBezTo>
                <a:cubicBezTo>
                  <a:pt x="4013" y="2"/>
                  <a:pt x="2293" y="1403"/>
                  <a:pt x="1975" y="3377"/>
                </a:cubicBezTo>
                <a:lnTo>
                  <a:pt x="1083" y="3377"/>
                </a:lnTo>
                <a:cubicBezTo>
                  <a:pt x="1" y="3377"/>
                  <a:pt x="1" y="4969"/>
                  <a:pt x="1083" y="4969"/>
                </a:cubicBezTo>
                <a:lnTo>
                  <a:pt x="1975" y="4969"/>
                </a:lnTo>
                <a:cubicBezTo>
                  <a:pt x="2367" y="7090"/>
                  <a:pt x="4189" y="8314"/>
                  <a:pt x="6051" y="8314"/>
                </a:cubicBezTo>
                <a:cubicBezTo>
                  <a:pt x="7208" y="8314"/>
                  <a:pt x="8380" y="7841"/>
                  <a:pt x="9235" y="6816"/>
                </a:cubicBezTo>
                <a:cubicBezTo>
                  <a:pt x="11510" y="4098"/>
                  <a:pt x="9583" y="1"/>
                  <a:pt x="613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22"/>
          <p:cNvSpPr/>
          <p:nvPr/>
        </p:nvSpPr>
        <p:spPr>
          <a:xfrm>
            <a:off x="-707421" y="2509753"/>
            <a:ext cx="195607" cy="1401284"/>
          </a:xfrm>
          <a:custGeom>
            <a:avLst/>
            <a:gdLst/>
            <a:ahLst/>
            <a:cxnLst/>
            <a:rect l="l" t="t" r="r" b="b"/>
            <a:pathLst>
              <a:path w="8152" h="58399" extrusionOk="0">
                <a:moveTo>
                  <a:pt x="5859" y="13438"/>
                </a:moveTo>
                <a:lnTo>
                  <a:pt x="6369" y="20634"/>
                </a:lnTo>
                <a:lnTo>
                  <a:pt x="1783" y="20634"/>
                </a:lnTo>
                <a:lnTo>
                  <a:pt x="2293" y="13438"/>
                </a:lnTo>
                <a:close/>
                <a:moveTo>
                  <a:pt x="4076" y="1"/>
                </a:moveTo>
                <a:lnTo>
                  <a:pt x="3376" y="1593"/>
                </a:lnTo>
                <a:cubicBezTo>
                  <a:pt x="2611" y="3312"/>
                  <a:pt x="0" y="8980"/>
                  <a:pt x="0" y="10254"/>
                </a:cubicBezTo>
                <a:cubicBezTo>
                  <a:pt x="64" y="11082"/>
                  <a:pt x="319" y="11909"/>
                  <a:pt x="765" y="12610"/>
                </a:cubicBezTo>
                <a:lnTo>
                  <a:pt x="191" y="20634"/>
                </a:lnTo>
                <a:lnTo>
                  <a:pt x="128" y="20634"/>
                </a:lnTo>
                <a:lnTo>
                  <a:pt x="128" y="21462"/>
                </a:lnTo>
                <a:lnTo>
                  <a:pt x="64" y="22226"/>
                </a:lnTo>
                <a:lnTo>
                  <a:pt x="128" y="22226"/>
                </a:lnTo>
                <a:lnTo>
                  <a:pt x="765" y="58399"/>
                </a:lnTo>
                <a:lnTo>
                  <a:pt x="7388" y="58399"/>
                </a:lnTo>
                <a:lnTo>
                  <a:pt x="8025" y="22163"/>
                </a:lnTo>
                <a:lnTo>
                  <a:pt x="8088" y="22163"/>
                </a:lnTo>
                <a:lnTo>
                  <a:pt x="8025" y="21398"/>
                </a:lnTo>
                <a:lnTo>
                  <a:pt x="8025" y="20571"/>
                </a:lnTo>
                <a:lnTo>
                  <a:pt x="7961" y="20571"/>
                </a:lnTo>
                <a:lnTo>
                  <a:pt x="7388" y="12546"/>
                </a:lnTo>
                <a:cubicBezTo>
                  <a:pt x="7833" y="11846"/>
                  <a:pt x="8088" y="11018"/>
                  <a:pt x="8152" y="10254"/>
                </a:cubicBezTo>
                <a:cubicBezTo>
                  <a:pt x="8152" y="8980"/>
                  <a:pt x="5605" y="3312"/>
                  <a:pt x="4840" y="1593"/>
                </a:cubicBezTo>
                <a:lnTo>
                  <a:pt x="407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22"/>
          <p:cNvSpPr/>
          <p:nvPr/>
        </p:nvSpPr>
        <p:spPr>
          <a:xfrm>
            <a:off x="3578878" y="1713623"/>
            <a:ext cx="779358" cy="716707"/>
          </a:xfrm>
          <a:custGeom>
            <a:avLst/>
            <a:gdLst/>
            <a:ahLst/>
            <a:cxnLst/>
            <a:rect l="l" t="t" r="r" b="b"/>
            <a:pathLst>
              <a:path w="32480" h="29869" extrusionOk="0">
                <a:moveTo>
                  <a:pt x="27258" y="1592"/>
                </a:moveTo>
                <a:cubicBezTo>
                  <a:pt x="29232" y="1592"/>
                  <a:pt x="30888" y="3248"/>
                  <a:pt x="30888" y="5222"/>
                </a:cubicBezTo>
                <a:lnTo>
                  <a:pt x="30888" y="16112"/>
                </a:lnTo>
                <a:cubicBezTo>
                  <a:pt x="30888" y="18086"/>
                  <a:pt x="29232" y="19679"/>
                  <a:pt x="27258" y="19679"/>
                </a:cubicBezTo>
                <a:lnTo>
                  <a:pt x="24328" y="19679"/>
                </a:lnTo>
                <a:lnTo>
                  <a:pt x="18151" y="25856"/>
                </a:lnTo>
                <a:lnTo>
                  <a:pt x="18406" y="19679"/>
                </a:lnTo>
                <a:lnTo>
                  <a:pt x="5223" y="19679"/>
                </a:lnTo>
                <a:cubicBezTo>
                  <a:pt x="3249" y="19679"/>
                  <a:pt x="1593" y="18086"/>
                  <a:pt x="1593" y="16112"/>
                </a:cubicBezTo>
                <a:lnTo>
                  <a:pt x="1593" y="5222"/>
                </a:lnTo>
                <a:cubicBezTo>
                  <a:pt x="1593" y="3248"/>
                  <a:pt x="3249" y="1592"/>
                  <a:pt x="5223" y="1592"/>
                </a:cubicBezTo>
                <a:close/>
                <a:moveTo>
                  <a:pt x="5223" y="0"/>
                </a:moveTo>
                <a:cubicBezTo>
                  <a:pt x="2357" y="0"/>
                  <a:pt x="1" y="2357"/>
                  <a:pt x="1" y="5222"/>
                </a:cubicBezTo>
                <a:lnTo>
                  <a:pt x="1" y="16112"/>
                </a:lnTo>
                <a:cubicBezTo>
                  <a:pt x="1" y="18978"/>
                  <a:pt x="2357" y="21271"/>
                  <a:pt x="5223" y="21271"/>
                </a:cubicBezTo>
                <a:lnTo>
                  <a:pt x="16750" y="21271"/>
                </a:lnTo>
                <a:lnTo>
                  <a:pt x="16431" y="29868"/>
                </a:lnTo>
                <a:lnTo>
                  <a:pt x="25029" y="21271"/>
                </a:lnTo>
                <a:lnTo>
                  <a:pt x="27258" y="21271"/>
                </a:lnTo>
                <a:cubicBezTo>
                  <a:pt x="30187" y="21271"/>
                  <a:pt x="32480" y="18978"/>
                  <a:pt x="32480" y="16112"/>
                </a:cubicBezTo>
                <a:lnTo>
                  <a:pt x="32480" y="5222"/>
                </a:lnTo>
                <a:cubicBezTo>
                  <a:pt x="32480" y="2357"/>
                  <a:pt x="30123" y="0"/>
                  <a:pt x="2725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22"/>
          <p:cNvSpPr/>
          <p:nvPr/>
        </p:nvSpPr>
        <p:spPr>
          <a:xfrm>
            <a:off x="-1387439" y="827319"/>
            <a:ext cx="932182" cy="716707"/>
          </a:xfrm>
          <a:custGeom>
            <a:avLst/>
            <a:gdLst/>
            <a:ahLst/>
            <a:cxnLst/>
            <a:rect l="l" t="t" r="r" b="b"/>
            <a:pathLst>
              <a:path w="38849" h="29869" extrusionOk="0">
                <a:moveTo>
                  <a:pt x="33626" y="1593"/>
                </a:moveTo>
                <a:cubicBezTo>
                  <a:pt x="35600" y="1593"/>
                  <a:pt x="37256" y="3248"/>
                  <a:pt x="37256" y="5223"/>
                </a:cubicBezTo>
                <a:lnTo>
                  <a:pt x="37256" y="16113"/>
                </a:lnTo>
                <a:cubicBezTo>
                  <a:pt x="37256" y="18087"/>
                  <a:pt x="35600" y="19679"/>
                  <a:pt x="33626" y="19743"/>
                </a:cubicBezTo>
                <a:lnTo>
                  <a:pt x="30697" y="19743"/>
                </a:lnTo>
                <a:lnTo>
                  <a:pt x="24519" y="25856"/>
                </a:lnTo>
                <a:lnTo>
                  <a:pt x="24774" y="19679"/>
                </a:lnTo>
                <a:lnTo>
                  <a:pt x="5223" y="19679"/>
                </a:lnTo>
                <a:cubicBezTo>
                  <a:pt x="3249" y="19679"/>
                  <a:pt x="1593" y="18087"/>
                  <a:pt x="1593" y="16113"/>
                </a:cubicBezTo>
                <a:lnTo>
                  <a:pt x="1593" y="5223"/>
                </a:lnTo>
                <a:cubicBezTo>
                  <a:pt x="1593" y="3248"/>
                  <a:pt x="3249" y="1593"/>
                  <a:pt x="5223" y="1593"/>
                </a:cubicBezTo>
                <a:close/>
                <a:moveTo>
                  <a:pt x="5223" y="1"/>
                </a:moveTo>
                <a:cubicBezTo>
                  <a:pt x="2357" y="1"/>
                  <a:pt x="1" y="2357"/>
                  <a:pt x="1" y="5223"/>
                </a:cubicBezTo>
                <a:lnTo>
                  <a:pt x="1" y="16113"/>
                </a:lnTo>
                <a:cubicBezTo>
                  <a:pt x="1" y="18978"/>
                  <a:pt x="2357" y="21335"/>
                  <a:pt x="5223" y="21335"/>
                </a:cubicBezTo>
                <a:lnTo>
                  <a:pt x="23118" y="21335"/>
                </a:lnTo>
                <a:lnTo>
                  <a:pt x="22800" y="29868"/>
                </a:lnTo>
                <a:lnTo>
                  <a:pt x="31397" y="21335"/>
                </a:lnTo>
                <a:lnTo>
                  <a:pt x="33626" y="21335"/>
                </a:lnTo>
                <a:cubicBezTo>
                  <a:pt x="36556" y="21271"/>
                  <a:pt x="38848" y="18978"/>
                  <a:pt x="38848" y="16113"/>
                </a:cubicBezTo>
                <a:lnTo>
                  <a:pt x="38848" y="5223"/>
                </a:lnTo>
                <a:cubicBezTo>
                  <a:pt x="38848" y="2357"/>
                  <a:pt x="36556" y="1"/>
                  <a:pt x="3362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22"/>
          <p:cNvSpPr/>
          <p:nvPr/>
        </p:nvSpPr>
        <p:spPr>
          <a:xfrm>
            <a:off x="3328274" y="2971248"/>
            <a:ext cx="236879" cy="1473101"/>
          </a:xfrm>
          <a:custGeom>
            <a:avLst/>
            <a:gdLst/>
            <a:ahLst/>
            <a:cxnLst/>
            <a:rect l="l" t="t" r="r" b="b"/>
            <a:pathLst>
              <a:path w="9872" h="61392" extrusionOk="0">
                <a:moveTo>
                  <a:pt x="6751" y="16431"/>
                </a:moveTo>
                <a:lnTo>
                  <a:pt x="7261" y="23563"/>
                </a:lnTo>
                <a:lnTo>
                  <a:pt x="2675" y="23563"/>
                </a:lnTo>
                <a:lnTo>
                  <a:pt x="3121" y="16431"/>
                </a:lnTo>
                <a:close/>
                <a:moveTo>
                  <a:pt x="4522" y="0"/>
                </a:moveTo>
                <a:cubicBezTo>
                  <a:pt x="3312" y="2229"/>
                  <a:pt x="1" y="8661"/>
                  <a:pt x="1" y="10890"/>
                </a:cubicBezTo>
                <a:cubicBezTo>
                  <a:pt x="1" y="12482"/>
                  <a:pt x="765" y="13947"/>
                  <a:pt x="1975" y="14902"/>
                </a:cubicBezTo>
                <a:lnTo>
                  <a:pt x="1657" y="14902"/>
                </a:lnTo>
                <a:lnTo>
                  <a:pt x="1020" y="23627"/>
                </a:lnTo>
                <a:lnTo>
                  <a:pt x="956" y="23627"/>
                </a:lnTo>
                <a:lnTo>
                  <a:pt x="956" y="24455"/>
                </a:lnTo>
                <a:lnTo>
                  <a:pt x="956" y="25219"/>
                </a:lnTo>
                <a:lnTo>
                  <a:pt x="1020" y="25219"/>
                </a:lnTo>
                <a:lnTo>
                  <a:pt x="1593" y="61391"/>
                </a:lnTo>
                <a:lnTo>
                  <a:pt x="8216" y="61391"/>
                </a:lnTo>
                <a:lnTo>
                  <a:pt x="8853" y="25219"/>
                </a:lnTo>
                <a:lnTo>
                  <a:pt x="8916" y="25219"/>
                </a:lnTo>
                <a:lnTo>
                  <a:pt x="8853" y="24455"/>
                </a:lnTo>
                <a:lnTo>
                  <a:pt x="8853" y="23627"/>
                </a:lnTo>
                <a:lnTo>
                  <a:pt x="8789" y="23627"/>
                </a:lnTo>
                <a:lnTo>
                  <a:pt x="8216" y="14902"/>
                </a:lnTo>
                <a:lnTo>
                  <a:pt x="7834" y="14902"/>
                </a:lnTo>
                <a:cubicBezTo>
                  <a:pt x="9108" y="13947"/>
                  <a:pt x="9872" y="12482"/>
                  <a:pt x="9872" y="10890"/>
                </a:cubicBezTo>
                <a:cubicBezTo>
                  <a:pt x="9872" y="8661"/>
                  <a:pt x="6560" y="2229"/>
                  <a:pt x="5350" y="0"/>
                </a:cubicBezTo>
                <a:lnTo>
                  <a:pt x="5350" y="9553"/>
                </a:lnTo>
                <a:cubicBezTo>
                  <a:pt x="7261" y="10062"/>
                  <a:pt x="6879" y="12801"/>
                  <a:pt x="4904" y="12801"/>
                </a:cubicBezTo>
                <a:cubicBezTo>
                  <a:pt x="2994" y="12801"/>
                  <a:pt x="2612" y="10062"/>
                  <a:pt x="4522" y="9553"/>
                </a:cubicBezTo>
                <a:lnTo>
                  <a:pt x="452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22"/>
          <p:cNvSpPr/>
          <p:nvPr/>
        </p:nvSpPr>
        <p:spPr>
          <a:xfrm>
            <a:off x="3759681" y="2919947"/>
            <a:ext cx="126382" cy="71193"/>
          </a:xfrm>
          <a:custGeom>
            <a:avLst/>
            <a:gdLst/>
            <a:ahLst/>
            <a:cxnLst/>
            <a:rect l="l" t="t" r="r" b="b"/>
            <a:pathLst>
              <a:path w="5267" h="2967" extrusionOk="0">
                <a:moveTo>
                  <a:pt x="1179" y="1"/>
                </a:moveTo>
                <a:cubicBezTo>
                  <a:pt x="396" y="1"/>
                  <a:pt x="0" y="1235"/>
                  <a:pt x="936" y="1565"/>
                </a:cubicBezTo>
                <a:cubicBezTo>
                  <a:pt x="1891" y="1947"/>
                  <a:pt x="2846" y="2329"/>
                  <a:pt x="3802" y="2839"/>
                </a:cubicBezTo>
                <a:cubicBezTo>
                  <a:pt x="3865" y="2902"/>
                  <a:pt x="3993" y="2966"/>
                  <a:pt x="4120" y="2966"/>
                </a:cubicBezTo>
                <a:cubicBezTo>
                  <a:pt x="4948" y="2966"/>
                  <a:pt x="5266" y="1820"/>
                  <a:pt x="4502" y="1438"/>
                </a:cubicBezTo>
                <a:cubicBezTo>
                  <a:pt x="3547" y="928"/>
                  <a:pt x="2528" y="482"/>
                  <a:pt x="1573" y="100"/>
                </a:cubicBezTo>
                <a:cubicBezTo>
                  <a:pt x="1434" y="31"/>
                  <a:pt x="1302" y="1"/>
                  <a:pt x="117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22"/>
          <p:cNvSpPr/>
          <p:nvPr/>
        </p:nvSpPr>
        <p:spPr>
          <a:xfrm>
            <a:off x="4206947" y="3632911"/>
            <a:ext cx="151288" cy="169645"/>
          </a:xfrm>
          <a:custGeom>
            <a:avLst/>
            <a:gdLst/>
            <a:ahLst/>
            <a:cxnLst/>
            <a:rect l="l" t="t" r="r" b="b"/>
            <a:pathLst>
              <a:path w="6305" h="7070" extrusionOk="0">
                <a:moveTo>
                  <a:pt x="3121" y="0"/>
                </a:moveTo>
                <a:cubicBezTo>
                  <a:pt x="2675" y="0"/>
                  <a:pt x="2293" y="319"/>
                  <a:pt x="2293" y="765"/>
                </a:cubicBezTo>
                <a:lnTo>
                  <a:pt x="0" y="765"/>
                </a:lnTo>
                <a:lnTo>
                  <a:pt x="0" y="7069"/>
                </a:lnTo>
                <a:lnTo>
                  <a:pt x="6305" y="7069"/>
                </a:lnTo>
                <a:lnTo>
                  <a:pt x="6305" y="828"/>
                </a:lnTo>
                <a:lnTo>
                  <a:pt x="3885" y="828"/>
                </a:lnTo>
                <a:lnTo>
                  <a:pt x="3885" y="765"/>
                </a:lnTo>
                <a:cubicBezTo>
                  <a:pt x="3885" y="319"/>
                  <a:pt x="3566" y="0"/>
                  <a:pt x="312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22"/>
          <p:cNvSpPr/>
          <p:nvPr/>
        </p:nvSpPr>
        <p:spPr>
          <a:xfrm>
            <a:off x="3902835" y="2990972"/>
            <a:ext cx="301065" cy="314934"/>
          </a:xfrm>
          <a:custGeom>
            <a:avLst/>
            <a:gdLst/>
            <a:ahLst/>
            <a:cxnLst/>
            <a:rect l="l" t="t" r="r" b="b"/>
            <a:pathLst>
              <a:path w="12547" h="13125" extrusionOk="0">
                <a:moveTo>
                  <a:pt x="920" y="1"/>
                </a:moveTo>
                <a:cubicBezTo>
                  <a:pt x="664" y="1"/>
                  <a:pt x="420" y="141"/>
                  <a:pt x="256" y="388"/>
                </a:cubicBezTo>
                <a:cubicBezTo>
                  <a:pt x="1" y="707"/>
                  <a:pt x="128" y="1216"/>
                  <a:pt x="510" y="1471"/>
                </a:cubicBezTo>
                <a:cubicBezTo>
                  <a:pt x="1338" y="2044"/>
                  <a:pt x="2166" y="2617"/>
                  <a:pt x="2994" y="3318"/>
                </a:cubicBezTo>
                <a:cubicBezTo>
                  <a:pt x="3121" y="3381"/>
                  <a:pt x="3312" y="3445"/>
                  <a:pt x="3504" y="3445"/>
                </a:cubicBezTo>
                <a:lnTo>
                  <a:pt x="3567" y="3445"/>
                </a:lnTo>
                <a:lnTo>
                  <a:pt x="3567" y="9049"/>
                </a:lnTo>
                <a:lnTo>
                  <a:pt x="9490" y="9049"/>
                </a:lnTo>
                <a:cubicBezTo>
                  <a:pt x="9171" y="9304"/>
                  <a:pt x="9108" y="9750"/>
                  <a:pt x="9299" y="10068"/>
                </a:cubicBezTo>
                <a:cubicBezTo>
                  <a:pt x="9936" y="10960"/>
                  <a:pt x="10445" y="11851"/>
                  <a:pt x="10955" y="12743"/>
                </a:cubicBezTo>
                <a:cubicBezTo>
                  <a:pt x="11082" y="12998"/>
                  <a:pt x="11337" y="13125"/>
                  <a:pt x="11655" y="13125"/>
                </a:cubicBezTo>
                <a:cubicBezTo>
                  <a:pt x="11782" y="13125"/>
                  <a:pt x="11910" y="13125"/>
                  <a:pt x="12037" y="12998"/>
                </a:cubicBezTo>
                <a:cubicBezTo>
                  <a:pt x="12419" y="12807"/>
                  <a:pt x="12547" y="12361"/>
                  <a:pt x="12356" y="11915"/>
                </a:cubicBezTo>
                <a:cubicBezTo>
                  <a:pt x="11846" y="11023"/>
                  <a:pt x="11273" y="10068"/>
                  <a:pt x="10636" y="9177"/>
                </a:cubicBezTo>
                <a:cubicBezTo>
                  <a:pt x="10445" y="8922"/>
                  <a:pt x="10190" y="8858"/>
                  <a:pt x="9872" y="8858"/>
                </a:cubicBezTo>
                <a:lnTo>
                  <a:pt x="9872" y="2744"/>
                </a:lnTo>
                <a:lnTo>
                  <a:pt x="4268" y="2744"/>
                </a:lnTo>
                <a:cubicBezTo>
                  <a:pt x="4268" y="2490"/>
                  <a:pt x="4204" y="2235"/>
                  <a:pt x="4013" y="2044"/>
                </a:cubicBezTo>
                <a:cubicBezTo>
                  <a:pt x="3121" y="1407"/>
                  <a:pt x="2230" y="707"/>
                  <a:pt x="1338" y="133"/>
                </a:cubicBezTo>
                <a:cubicBezTo>
                  <a:pt x="1203" y="43"/>
                  <a:pt x="1060" y="1"/>
                  <a:pt x="92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22"/>
          <p:cNvSpPr/>
          <p:nvPr/>
        </p:nvSpPr>
        <p:spPr>
          <a:xfrm>
            <a:off x="3358844" y="2801628"/>
            <a:ext cx="234863" cy="151288"/>
          </a:xfrm>
          <a:custGeom>
            <a:avLst/>
            <a:gdLst/>
            <a:ahLst/>
            <a:cxnLst/>
            <a:rect l="l" t="t" r="r" b="b"/>
            <a:pathLst>
              <a:path w="9788" h="6305" extrusionOk="0">
                <a:moveTo>
                  <a:pt x="0" y="0"/>
                </a:moveTo>
                <a:lnTo>
                  <a:pt x="0" y="6305"/>
                </a:lnTo>
                <a:lnTo>
                  <a:pt x="6305" y="6305"/>
                </a:lnTo>
                <a:lnTo>
                  <a:pt x="6305" y="4140"/>
                </a:lnTo>
                <a:cubicBezTo>
                  <a:pt x="7133" y="4140"/>
                  <a:pt x="7834" y="4203"/>
                  <a:pt x="8598" y="4267"/>
                </a:cubicBezTo>
                <a:lnTo>
                  <a:pt x="8725" y="4267"/>
                </a:lnTo>
                <a:cubicBezTo>
                  <a:pt x="8745" y="4268"/>
                  <a:pt x="8765" y="4269"/>
                  <a:pt x="8784" y="4269"/>
                </a:cubicBezTo>
                <a:cubicBezTo>
                  <a:pt x="9746" y="4269"/>
                  <a:pt x="9788" y="2737"/>
                  <a:pt x="8789" y="2675"/>
                </a:cubicBezTo>
                <a:cubicBezTo>
                  <a:pt x="7961" y="2611"/>
                  <a:pt x="7133" y="2548"/>
                  <a:pt x="6305" y="2548"/>
                </a:cubicBezTo>
                <a:lnTo>
                  <a:pt x="630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22"/>
          <p:cNvSpPr/>
          <p:nvPr/>
        </p:nvSpPr>
        <p:spPr>
          <a:xfrm>
            <a:off x="4240660" y="3481406"/>
            <a:ext cx="56460" cy="113328"/>
          </a:xfrm>
          <a:custGeom>
            <a:avLst/>
            <a:gdLst/>
            <a:ahLst/>
            <a:cxnLst/>
            <a:rect l="l" t="t" r="r" b="b"/>
            <a:pathLst>
              <a:path w="2353" h="4723" extrusionOk="0">
                <a:moveTo>
                  <a:pt x="968" y="1"/>
                </a:moveTo>
                <a:cubicBezTo>
                  <a:pt x="491" y="1"/>
                  <a:pt x="1" y="395"/>
                  <a:pt x="187" y="1029"/>
                </a:cubicBezTo>
                <a:cubicBezTo>
                  <a:pt x="378" y="1984"/>
                  <a:pt x="569" y="3003"/>
                  <a:pt x="697" y="4022"/>
                </a:cubicBezTo>
                <a:cubicBezTo>
                  <a:pt x="760" y="4404"/>
                  <a:pt x="1079" y="4722"/>
                  <a:pt x="1524" y="4722"/>
                </a:cubicBezTo>
                <a:lnTo>
                  <a:pt x="1588" y="4722"/>
                </a:lnTo>
                <a:cubicBezTo>
                  <a:pt x="2034" y="4659"/>
                  <a:pt x="2352" y="4276"/>
                  <a:pt x="2289" y="3831"/>
                </a:cubicBezTo>
                <a:cubicBezTo>
                  <a:pt x="2161" y="2748"/>
                  <a:pt x="1970" y="1729"/>
                  <a:pt x="1716" y="646"/>
                </a:cubicBezTo>
                <a:cubicBezTo>
                  <a:pt x="1636" y="198"/>
                  <a:pt x="1306" y="1"/>
                  <a:pt x="96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22"/>
          <p:cNvSpPr/>
          <p:nvPr/>
        </p:nvSpPr>
        <p:spPr>
          <a:xfrm>
            <a:off x="3623197" y="2875820"/>
            <a:ext cx="116160" cy="57252"/>
          </a:xfrm>
          <a:custGeom>
            <a:avLst/>
            <a:gdLst/>
            <a:ahLst/>
            <a:cxnLst/>
            <a:rect l="l" t="t" r="r" b="b"/>
            <a:pathLst>
              <a:path w="4841" h="2386" extrusionOk="0">
                <a:moveTo>
                  <a:pt x="759" y="0"/>
                </a:moveTo>
                <a:cubicBezTo>
                  <a:pt x="402" y="0"/>
                  <a:pt x="118" y="287"/>
                  <a:pt x="64" y="666"/>
                </a:cubicBezTo>
                <a:cubicBezTo>
                  <a:pt x="1" y="1111"/>
                  <a:pt x="255" y="1557"/>
                  <a:pt x="701" y="1621"/>
                </a:cubicBezTo>
                <a:cubicBezTo>
                  <a:pt x="1720" y="1812"/>
                  <a:pt x="2739" y="2067"/>
                  <a:pt x="3694" y="2385"/>
                </a:cubicBezTo>
                <a:lnTo>
                  <a:pt x="3949" y="2385"/>
                </a:lnTo>
                <a:cubicBezTo>
                  <a:pt x="4268" y="2321"/>
                  <a:pt x="4586" y="2130"/>
                  <a:pt x="4713" y="1812"/>
                </a:cubicBezTo>
                <a:cubicBezTo>
                  <a:pt x="4841" y="1366"/>
                  <a:pt x="4586" y="920"/>
                  <a:pt x="4140" y="793"/>
                </a:cubicBezTo>
                <a:cubicBezTo>
                  <a:pt x="3121" y="475"/>
                  <a:pt x="2102" y="220"/>
                  <a:pt x="956" y="29"/>
                </a:cubicBezTo>
                <a:cubicBezTo>
                  <a:pt x="889" y="10"/>
                  <a:pt x="823" y="0"/>
                  <a:pt x="75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22"/>
          <p:cNvSpPr/>
          <p:nvPr/>
        </p:nvSpPr>
        <p:spPr>
          <a:xfrm>
            <a:off x="4191423" y="3335613"/>
            <a:ext cx="73593" cy="110881"/>
          </a:xfrm>
          <a:custGeom>
            <a:avLst/>
            <a:gdLst/>
            <a:ahLst/>
            <a:cxnLst/>
            <a:rect l="l" t="t" r="r" b="b"/>
            <a:pathLst>
              <a:path w="3067" h="4621" extrusionOk="0">
                <a:moveTo>
                  <a:pt x="1048" y="1"/>
                </a:moveTo>
                <a:cubicBezTo>
                  <a:pt x="518" y="1"/>
                  <a:pt x="0" y="525"/>
                  <a:pt x="329" y="1182"/>
                </a:cubicBezTo>
                <a:cubicBezTo>
                  <a:pt x="711" y="2074"/>
                  <a:pt x="1093" y="3092"/>
                  <a:pt x="1411" y="4048"/>
                </a:cubicBezTo>
                <a:cubicBezTo>
                  <a:pt x="1539" y="4366"/>
                  <a:pt x="1857" y="4621"/>
                  <a:pt x="2175" y="4621"/>
                </a:cubicBezTo>
                <a:cubicBezTo>
                  <a:pt x="2239" y="4621"/>
                  <a:pt x="2366" y="4621"/>
                  <a:pt x="2430" y="4557"/>
                </a:cubicBezTo>
                <a:cubicBezTo>
                  <a:pt x="2812" y="4430"/>
                  <a:pt x="3067" y="3984"/>
                  <a:pt x="2940" y="3538"/>
                </a:cubicBezTo>
                <a:cubicBezTo>
                  <a:pt x="2621" y="2519"/>
                  <a:pt x="2239" y="1500"/>
                  <a:pt x="1793" y="545"/>
                </a:cubicBezTo>
                <a:cubicBezTo>
                  <a:pt x="1635" y="160"/>
                  <a:pt x="1340" y="1"/>
                  <a:pt x="104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22"/>
          <p:cNvSpPr/>
          <p:nvPr/>
        </p:nvSpPr>
        <p:spPr>
          <a:xfrm>
            <a:off x="-1914609" y="1987070"/>
            <a:ext cx="215475" cy="415737"/>
          </a:xfrm>
          <a:custGeom>
            <a:avLst/>
            <a:gdLst/>
            <a:ahLst/>
            <a:cxnLst/>
            <a:rect l="l" t="t" r="r" b="b"/>
            <a:pathLst>
              <a:path w="8980" h="17326" extrusionOk="0">
                <a:moveTo>
                  <a:pt x="5509" y="0"/>
                </a:moveTo>
                <a:cubicBezTo>
                  <a:pt x="5187" y="0"/>
                  <a:pt x="4877" y="174"/>
                  <a:pt x="4776" y="577"/>
                </a:cubicBezTo>
                <a:cubicBezTo>
                  <a:pt x="4458" y="1659"/>
                  <a:pt x="4267" y="2742"/>
                  <a:pt x="4076" y="3761"/>
                </a:cubicBezTo>
                <a:cubicBezTo>
                  <a:pt x="4012" y="4079"/>
                  <a:pt x="4076" y="4334"/>
                  <a:pt x="4331" y="4525"/>
                </a:cubicBezTo>
                <a:lnTo>
                  <a:pt x="0" y="8856"/>
                </a:lnTo>
                <a:lnTo>
                  <a:pt x="4012" y="12868"/>
                </a:lnTo>
                <a:cubicBezTo>
                  <a:pt x="3757" y="12995"/>
                  <a:pt x="3694" y="13250"/>
                  <a:pt x="3694" y="13505"/>
                </a:cubicBezTo>
                <a:cubicBezTo>
                  <a:pt x="3821" y="14587"/>
                  <a:pt x="4012" y="15670"/>
                  <a:pt x="4203" y="16689"/>
                </a:cubicBezTo>
                <a:cubicBezTo>
                  <a:pt x="4267" y="17071"/>
                  <a:pt x="4585" y="17326"/>
                  <a:pt x="4967" y="17326"/>
                </a:cubicBezTo>
                <a:lnTo>
                  <a:pt x="5158" y="17326"/>
                </a:lnTo>
                <a:cubicBezTo>
                  <a:pt x="5541" y="17262"/>
                  <a:pt x="5859" y="16816"/>
                  <a:pt x="5732" y="16434"/>
                </a:cubicBezTo>
                <a:cubicBezTo>
                  <a:pt x="5541" y="15415"/>
                  <a:pt x="5413" y="14396"/>
                  <a:pt x="5286" y="13377"/>
                </a:cubicBezTo>
                <a:cubicBezTo>
                  <a:pt x="5222" y="13123"/>
                  <a:pt x="5158" y="12932"/>
                  <a:pt x="4967" y="12804"/>
                </a:cubicBezTo>
                <a:lnTo>
                  <a:pt x="8979" y="8856"/>
                </a:lnTo>
                <a:lnTo>
                  <a:pt x="4776" y="4716"/>
                </a:lnTo>
                <a:lnTo>
                  <a:pt x="4840" y="4716"/>
                </a:lnTo>
                <a:cubicBezTo>
                  <a:pt x="5222" y="4716"/>
                  <a:pt x="5541" y="4462"/>
                  <a:pt x="5668" y="4079"/>
                </a:cubicBezTo>
                <a:cubicBezTo>
                  <a:pt x="5859" y="3061"/>
                  <a:pt x="6050" y="2042"/>
                  <a:pt x="6368" y="1023"/>
                </a:cubicBezTo>
                <a:cubicBezTo>
                  <a:pt x="6522" y="407"/>
                  <a:pt x="6001" y="0"/>
                  <a:pt x="550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22"/>
          <p:cNvSpPr/>
          <p:nvPr/>
        </p:nvSpPr>
        <p:spPr>
          <a:xfrm>
            <a:off x="-1742565" y="2580202"/>
            <a:ext cx="87750" cy="103778"/>
          </a:xfrm>
          <a:custGeom>
            <a:avLst/>
            <a:gdLst/>
            <a:ahLst/>
            <a:cxnLst/>
            <a:rect l="l" t="t" r="r" b="b"/>
            <a:pathLst>
              <a:path w="3657" h="4325" extrusionOk="0">
                <a:moveTo>
                  <a:pt x="1064" y="1"/>
                </a:moveTo>
                <a:cubicBezTo>
                  <a:pt x="528" y="1"/>
                  <a:pt x="1" y="559"/>
                  <a:pt x="345" y="1204"/>
                </a:cubicBezTo>
                <a:cubicBezTo>
                  <a:pt x="918" y="2159"/>
                  <a:pt x="1427" y="3051"/>
                  <a:pt x="2064" y="3942"/>
                </a:cubicBezTo>
                <a:cubicBezTo>
                  <a:pt x="2192" y="4197"/>
                  <a:pt x="2446" y="4325"/>
                  <a:pt x="2701" y="4325"/>
                </a:cubicBezTo>
                <a:cubicBezTo>
                  <a:pt x="2892" y="4325"/>
                  <a:pt x="3019" y="4261"/>
                  <a:pt x="3147" y="4197"/>
                </a:cubicBezTo>
                <a:cubicBezTo>
                  <a:pt x="3529" y="3942"/>
                  <a:pt x="3656" y="3433"/>
                  <a:pt x="3402" y="3051"/>
                </a:cubicBezTo>
                <a:cubicBezTo>
                  <a:pt x="2828" y="2223"/>
                  <a:pt x="2255" y="1331"/>
                  <a:pt x="1746" y="440"/>
                </a:cubicBezTo>
                <a:cubicBezTo>
                  <a:pt x="1580" y="130"/>
                  <a:pt x="1321" y="1"/>
                  <a:pt x="106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22"/>
          <p:cNvSpPr/>
          <p:nvPr/>
        </p:nvSpPr>
        <p:spPr>
          <a:xfrm>
            <a:off x="-1796962" y="2440191"/>
            <a:ext cx="68794" cy="109321"/>
          </a:xfrm>
          <a:custGeom>
            <a:avLst/>
            <a:gdLst/>
            <a:ahLst/>
            <a:cxnLst/>
            <a:rect l="l" t="t" r="r" b="b"/>
            <a:pathLst>
              <a:path w="2867" h="4556" extrusionOk="0">
                <a:moveTo>
                  <a:pt x="908" y="1"/>
                </a:moveTo>
                <a:cubicBezTo>
                  <a:pt x="839" y="1"/>
                  <a:pt x="769" y="11"/>
                  <a:pt x="701" y="34"/>
                </a:cubicBezTo>
                <a:cubicBezTo>
                  <a:pt x="255" y="161"/>
                  <a:pt x="1" y="607"/>
                  <a:pt x="128" y="989"/>
                </a:cubicBezTo>
                <a:cubicBezTo>
                  <a:pt x="446" y="2072"/>
                  <a:pt x="829" y="3091"/>
                  <a:pt x="1274" y="4046"/>
                </a:cubicBezTo>
                <a:cubicBezTo>
                  <a:pt x="1402" y="4364"/>
                  <a:pt x="1656" y="4555"/>
                  <a:pt x="1975" y="4555"/>
                </a:cubicBezTo>
                <a:cubicBezTo>
                  <a:pt x="2102" y="4555"/>
                  <a:pt x="2230" y="4555"/>
                  <a:pt x="2293" y="4492"/>
                </a:cubicBezTo>
                <a:cubicBezTo>
                  <a:pt x="2675" y="4301"/>
                  <a:pt x="2866" y="3855"/>
                  <a:pt x="2675" y="3473"/>
                </a:cubicBezTo>
                <a:cubicBezTo>
                  <a:pt x="2293" y="2517"/>
                  <a:pt x="1911" y="1499"/>
                  <a:pt x="1656" y="543"/>
                </a:cubicBezTo>
                <a:cubicBezTo>
                  <a:pt x="1552" y="229"/>
                  <a:pt x="1231" y="1"/>
                  <a:pt x="90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22"/>
          <p:cNvSpPr/>
          <p:nvPr/>
        </p:nvSpPr>
        <p:spPr>
          <a:xfrm>
            <a:off x="-1778629" y="1845187"/>
            <a:ext cx="77552" cy="108361"/>
          </a:xfrm>
          <a:custGeom>
            <a:avLst/>
            <a:gdLst/>
            <a:ahLst/>
            <a:cxnLst/>
            <a:rect l="l" t="t" r="r" b="b"/>
            <a:pathLst>
              <a:path w="3232" h="4516" extrusionOk="0">
                <a:moveTo>
                  <a:pt x="2170" y="1"/>
                </a:moveTo>
                <a:cubicBezTo>
                  <a:pt x="1919" y="1"/>
                  <a:pt x="1674" y="130"/>
                  <a:pt x="1529" y="440"/>
                </a:cubicBezTo>
                <a:cubicBezTo>
                  <a:pt x="1020" y="1395"/>
                  <a:pt x="574" y="2414"/>
                  <a:pt x="192" y="3433"/>
                </a:cubicBezTo>
                <a:cubicBezTo>
                  <a:pt x="1" y="3815"/>
                  <a:pt x="192" y="4325"/>
                  <a:pt x="638" y="4516"/>
                </a:cubicBezTo>
                <a:lnTo>
                  <a:pt x="892" y="4516"/>
                </a:lnTo>
                <a:cubicBezTo>
                  <a:pt x="1211" y="4516"/>
                  <a:pt x="1529" y="4325"/>
                  <a:pt x="1657" y="4006"/>
                </a:cubicBezTo>
                <a:cubicBezTo>
                  <a:pt x="2039" y="3051"/>
                  <a:pt x="2421" y="2096"/>
                  <a:pt x="2930" y="1204"/>
                </a:cubicBezTo>
                <a:cubicBezTo>
                  <a:pt x="3231" y="559"/>
                  <a:pt x="2690" y="1"/>
                  <a:pt x="217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22"/>
          <p:cNvSpPr/>
          <p:nvPr/>
        </p:nvSpPr>
        <p:spPr>
          <a:xfrm>
            <a:off x="-1647209" y="1518015"/>
            <a:ext cx="213963" cy="213963"/>
          </a:xfrm>
          <a:custGeom>
            <a:avLst/>
            <a:gdLst/>
            <a:ahLst/>
            <a:cxnLst/>
            <a:rect l="l" t="t" r="r" b="b"/>
            <a:pathLst>
              <a:path w="8917" h="8917" extrusionOk="0">
                <a:moveTo>
                  <a:pt x="4459" y="1"/>
                </a:moveTo>
                <a:lnTo>
                  <a:pt x="1" y="4459"/>
                </a:lnTo>
                <a:lnTo>
                  <a:pt x="1656" y="6114"/>
                </a:lnTo>
                <a:lnTo>
                  <a:pt x="1656" y="6178"/>
                </a:lnTo>
                <a:cubicBezTo>
                  <a:pt x="1338" y="6496"/>
                  <a:pt x="1338" y="7006"/>
                  <a:pt x="1656" y="7324"/>
                </a:cubicBezTo>
                <a:cubicBezTo>
                  <a:pt x="1784" y="7452"/>
                  <a:pt x="1975" y="7515"/>
                  <a:pt x="2230" y="7515"/>
                </a:cubicBezTo>
                <a:cubicBezTo>
                  <a:pt x="2421" y="7515"/>
                  <a:pt x="2612" y="7452"/>
                  <a:pt x="2803" y="7261"/>
                </a:cubicBezTo>
                <a:lnTo>
                  <a:pt x="4459" y="8916"/>
                </a:lnTo>
                <a:lnTo>
                  <a:pt x="8916" y="4459"/>
                </a:lnTo>
                <a:lnTo>
                  <a:pt x="445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22"/>
          <p:cNvSpPr/>
          <p:nvPr/>
        </p:nvSpPr>
        <p:spPr>
          <a:xfrm>
            <a:off x="-1709860" y="1717486"/>
            <a:ext cx="87126" cy="100059"/>
          </a:xfrm>
          <a:custGeom>
            <a:avLst/>
            <a:gdLst/>
            <a:ahLst/>
            <a:cxnLst/>
            <a:rect l="l" t="t" r="r" b="b"/>
            <a:pathLst>
              <a:path w="3631" h="4170" extrusionOk="0">
                <a:moveTo>
                  <a:pt x="2782" y="0"/>
                </a:moveTo>
                <a:cubicBezTo>
                  <a:pt x="2549" y="0"/>
                  <a:pt x="2314" y="100"/>
                  <a:pt x="2166" y="285"/>
                </a:cubicBezTo>
                <a:cubicBezTo>
                  <a:pt x="1465" y="1113"/>
                  <a:pt x="829" y="2005"/>
                  <a:pt x="255" y="2960"/>
                </a:cubicBezTo>
                <a:cubicBezTo>
                  <a:pt x="1" y="3342"/>
                  <a:pt x="128" y="3788"/>
                  <a:pt x="510" y="4042"/>
                </a:cubicBezTo>
                <a:cubicBezTo>
                  <a:pt x="637" y="4106"/>
                  <a:pt x="765" y="4170"/>
                  <a:pt x="892" y="4170"/>
                </a:cubicBezTo>
                <a:cubicBezTo>
                  <a:pt x="1211" y="4170"/>
                  <a:pt x="1465" y="4042"/>
                  <a:pt x="1593" y="3788"/>
                </a:cubicBezTo>
                <a:cubicBezTo>
                  <a:pt x="2166" y="2960"/>
                  <a:pt x="2739" y="2068"/>
                  <a:pt x="3376" y="1304"/>
                </a:cubicBezTo>
                <a:cubicBezTo>
                  <a:pt x="3631" y="922"/>
                  <a:pt x="3567" y="412"/>
                  <a:pt x="3249" y="158"/>
                </a:cubicBezTo>
                <a:cubicBezTo>
                  <a:pt x="3116" y="51"/>
                  <a:pt x="2949" y="0"/>
                  <a:pt x="278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22"/>
          <p:cNvSpPr/>
          <p:nvPr/>
        </p:nvSpPr>
        <p:spPr>
          <a:xfrm>
            <a:off x="-1658918" y="2705552"/>
            <a:ext cx="222626" cy="225985"/>
          </a:xfrm>
          <a:custGeom>
            <a:avLst/>
            <a:gdLst/>
            <a:ahLst/>
            <a:cxnLst/>
            <a:rect l="l" t="t" r="r" b="b"/>
            <a:pathLst>
              <a:path w="9278" h="9418" extrusionOk="0">
                <a:moveTo>
                  <a:pt x="1102" y="1"/>
                </a:moveTo>
                <a:cubicBezTo>
                  <a:pt x="511" y="1"/>
                  <a:pt x="0" y="732"/>
                  <a:pt x="552" y="1330"/>
                </a:cubicBezTo>
                <a:cubicBezTo>
                  <a:pt x="1062" y="1966"/>
                  <a:pt x="1635" y="2603"/>
                  <a:pt x="2144" y="3176"/>
                </a:cubicBezTo>
                <a:lnTo>
                  <a:pt x="361" y="4959"/>
                </a:lnTo>
                <a:lnTo>
                  <a:pt x="4819" y="9417"/>
                </a:lnTo>
                <a:lnTo>
                  <a:pt x="9277" y="4959"/>
                </a:lnTo>
                <a:lnTo>
                  <a:pt x="4819" y="502"/>
                </a:lnTo>
                <a:lnTo>
                  <a:pt x="3291" y="2094"/>
                </a:lnTo>
                <a:cubicBezTo>
                  <a:pt x="2781" y="1521"/>
                  <a:pt x="2272" y="947"/>
                  <a:pt x="1762" y="374"/>
                </a:cubicBezTo>
                <a:cubicBezTo>
                  <a:pt x="1568" y="109"/>
                  <a:pt x="1329" y="1"/>
                  <a:pt x="110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22"/>
          <p:cNvSpPr/>
          <p:nvPr/>
        </p:nvSpPr>
        <p:spPr>
          <a:xfrm>
            <a:off x="-828907" y="4537210"/>
            <a:ext cx="309464" cy="315150"/>
          </a:xfrm>
          <a:custGeom>
            <a:avLst/>
            <a:gdLst/>
            <a:ahLst/>
            <a:cxnLst/>
            <a:rect l="l" t="t" r="r" b="b"/>
            <a:pathLst>
              <a:path w="12897" h="13134" extrusionOk="0">
                <a:moveTo>
                  <a:pt x="1070" y="1"/>
                </a:moveTo>
                <a:cubicBezTo>
                  <a:pt x="523" y="1"/>
                  <a:pt x="0" y="567"/>
                  <a:pt x="351" y="1224"/>
                </a:cubicBezTo>
                <a:cubicBezTo>
                  <a:pt x="860" y="2179"/>
                  <a:pt x="1433" y="3071"/>
                  <a:pt x="2070" y="3963"/>
                </a:cubicBezTo>
                <a:cubicBezTo>
                  <a:pt x="2198" y="4154"/>
                  <a:pt x="2452" y="4281"/>
                  <a:pt x="2707" y="4345"/>
                </a:cubicBezTo>
                <a:lnTo>
                  <a:pt x="2834" y="4345"/>
                </a:lnTo>
                <a:lnTo>
                  <a:pt x="2834" y="10458"/>
                </a:lnTo>
                <a:lnTo>
                  <a:pt x="8439" y="10458"/>
                </a:lnTo>
                <a:cubicBezTo>
                  <a:pt x="8439" y="10713"/>
                  <a:pt x="8502" y="10968"/>
                  <a:pt x="8693" y="11095"/>
                </a:cubicBezTo>
                <a:cubicBezTo>
                  <a:pt x="9585" y="11796"/>
                  <a:pt x="10476" y="12433"/>
                  <a:pt x="11368" y="13006"/>
                </a:cubicBezTo>
                <a:cubicBezTo>
                  <a:pt x="11495" y="13133"/>
                  <a:pt x="11623" y="13133"/>
                  <a:pt x="11814" y="13133"/>
                </a:cubicBezTo>
                <a:cubicBezTo>
                  <a:pt x="12578" y="13133"/>
                  <a:pt x="12896" y="12114"/>
                  <a:pt x="12196" y="11732"/>
                </a:cubicBezTo>
                <a:lnTo>
                  <a:pt x="12196" y="11668"/>
                </a:lnTo>
                <a:cubicBezTo>
                  <a:pt x="11368" y="11095"/>
                  <a:pt x="10540" y="10458"/>
                  <a:pt x="9712" y="9822"/>
                </a:cubicBezTo>
                <a:cubicBezTo>
                  <a:pt x="9572" y="9728"/>
                  <a:pt x="9433" y="9669"/>
                  <a:pt x="9268" y="9669"/>
                </a:cubicBezTo>
                <a:cubicBezTo>
                  <a:pt x="9207" y="9669"/>
                  <a:pt x="9144" y="9677"/>
                  <a:pt x="9075" y="9694"/>
                </a:cubicBezTo>
                <a:lnTo>
                  <a:pt x="9075" y="4090"/>
                </a:lnTo>
                <a:lnTo>
                  <a:pt x="3217" y="4090"/>
                </a:lnTo>
                <a:cubicBezTo>
                  <a:pt x="3535" y="3835"/>
                  <a:pt x="3599" y="3389"/>
                  <a:pt x="3408" y="3071"/>
                </a:cubicBezTo>
                <a:cubicBezTo>
                  <a:pt x="2771" y="2179"/>
                  <a:pt x="2261" y="1288"/>
                  <a:pt x="1752" y="396"/>
                </a:cubicBezTo>
                <a:cubicBezTo>
                  <a:pt x="1573" y="118"/>
                  <a:pt x="1319" y="1"/>
                  <a:pt x="107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22"/>
          <p:cNvSpPr/>
          <p:nvPr/>
        </p:nvSpPr>
        <p:spPr>
          <a:xfrm>
            <a:off x="-368419" y="4909037"/>
            <a:ext cx="125566" cy="57924"/>
          </a:xfrm>
          <a:custGeom>
            <a:avLst/>
            <a:gdLst/>
            <a:ahLst/>
            <a:cxnLst/>
            <a:rect l="l" t="t" r="r" b="b"/>
            <a:pathLst>
              <a:path w="5233" h="2414" extrusionOk="0">
                <a:moveTo>
                  <a:pt x="1161" y="0"/>
                </a:moveTo>
                <a:cubicBezTo>
                  <a:pt x="305" y="0"/>
                  <a:pt x="0" y="1357"/>
                  <a:pt x="1029" y="1586"/>
                </a:cubicBezTo>
                <a:cubicBezTo>
                  <a:pt x="2048" y="1904"/>
                  <a:pt x="3131" y="2159"/>
                  <a:pt x="4213" y="2413"/>
                </a:cubicBezTo>
                <a:lnTo>
                  <a:pt x="4341" y="2413"/>
                </a:lnTo>
                <a:cubicBezTo>
                  <a:pt x="4723" y="2413"/>
                  <a:pt x="5041" y="2095"/>
                  <a:pt x="5105" y="1713"/>
                </a:cubicBezTo>
                <a:cubicBezTo>
                  <a:pt x="5232" y="1331"/>
                  <a:pt x="4914" y="885"/>
                  <a:pt x="4468" y="821"/>
                </a:cubicBezTo>
                <a:cubicBezTo>
                  <a:pt x="3449" y="630"/>
                  <a:pt x="2430" y="376"/>
                  <a:pt x="1475" y="57"/>
                </a:cubicBezTo>
                <a:cubicBezTo>
                  <a:pt x="1364" y="18"/>
                  <a:pt x="1259" y="0"/>
                  <a:pt x="116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22"/>
          <p:cNvSpPr/>
          <p:nvPr/>
        </p:nvSpPr>
        <p:spPr>
          <a:xfrm>
            <a:off x="-918433" y="4248190"/>
            <a:ext cx="53629" cy="112105"/>
          </a:xfrm>
          <a:custGeom>
            <a:avLst/>
            <a:gdLst/>
            <a:ahLst/>
            <a:cxnLst/>
            <a:rect l="l" t="t" r="r" b="b"/>
            <a:pathLst>
              <a:path w="2235" h="4672" extrusionOk="0">
                <a:moveTo>
                  <a:pt x="875" y="1"/>
                </a:moveTo>
                <a:cubicBezTo>
                  <a:pt x="440" y="1"/>
                  <a:pt x="0" y="326"/>
                  <a:pt x="70" y="915"/>
                </a:cubicBezTo>
                <a:cubicBezTo>
                  <a:pt x="197" y="1933"/>
                  <a:pt x="388" y="3016"/>
                  <a:pt x="643" y="4099"/>
                </a:cubicBezTo>
                <a:cubicBezTo>
                  <a:pt x="706" y="4417"/>
                  <a:pt x="1025" y="4672"/>
                  <a:pt x="1407" y="4672"/>
                </a:cubicBezTo>
                <a:lnTo>
                  <a:pt x="1598" y="4672"/>
                </a:lnTo>
                <a:cubicBezTo>
                  <a:pt x="1980" y="4608"/>
                  <a:pt x="2235" y="4162"/>
                  <a:pt x="2171" y="3780"/>
                </a:cubicBezTo>
                <a:cubicBezTo>
                  <a:pt x="1916" y="2761"/>
                  <a:pt x="1789" y="1742"/>
                  <a:pt x="1662" y="723"/>
                </a:cubicBezTo>
                <a:cubicBezTo>
                  <a:pt x="1604" y="230"/>
                  <a:pt x="1241" y="1"/>
                  <a:pt x="87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22"/>
          <p:cNvSpPr/>
          <p:nvPr/>
        </p:nvSpPr>
        <p:spPr>
          <a:xfrm>
            <a:off x="-887767" y="4396863"/>
            <a:ext cx="71865" cy="110137"/>
          </a:xfrm>
          <a:custGeom>
            <a:avLst/>
            <a:gdLst/>
            <a:ahLst/>
            <a:cxnLst/>
            <a:rect l="l" t="t" r="r" b="b"/>
            <a:pathLst>
              <a:path w="2995" h="4590" extrusionOk="0">
                <a:moveTo>
                  <a:pt x="965" y="1"/>
                </a:moveTo>
                <a:cubicBezTo>
                  <a:pt x="483" y="1"/>
                  <a:pt x="0" y="407"/>
                  <a:pt x="193" y="1023"/>
                </a:cubicBezTo>
                <a:cubicBezTo>
                  <a:pt x="511" y="2106"/>
                  <a:pt x="893" y="3125"/>
                  <a:pt x="1339" y="4080"/>
                </a:cubicBezTo>
                <a:cubicBezTo>
                  <a:pt x="1466" y="4398"/>
                  <a:pt x="1785" y="4590"/>
                  <a:pt x="2103" y="4590"/>
                </a:cubicBezTo>
                <a:cubicBezTo>
                  <a:pt x="2167" y="4590"/>
                  <a:pt x="2294" y="4526"/>
                  <a:pt x="2422" y="4526"/>
                </a:cubicBezTo>
                <a:cubicBezTo>
                  <a:pt x="2804" y="4335"/>
                  <a:pt x="2995" y="3889"/>
                  <a:pt x="2804" y="3443"/>
                </a:cubicBezTo>
                <a:cubicBezTo>
                  <a:pt x="2422" y="2488"/>
                  <a:pt x="2040" y="1533"/>
                  <a:pt x="1721" y="577"/>
                </a:cubicBezTo>
                <a:cubicBezTo>
                  <a:pt x="1595" y="175"/>
                  <a:pt x="1280" y="1"/>
                  <a:pt x="96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22"/>
          <p:cNvSpPr/>
          <p:nvPr/>
        </p:nvSpPr>
        <p:spPr>
          <a:xfrm>
            <a:off x="-977892" y="4039386"/>
            <a:ext cx="151288" cy="171156"/>
          </a:xfrm>
          <a:custGeom>
            <a:avLst/>
            <a:gdLst/>
            <a:ahLst/>
            <a:cxnLst/>
            <a:rect l="l" t="t" r="r" b="b"/>
            <a:pathLst>
              <a:path w="6305" h="7133" extrusionOk="0">
                <a:moveTo>
                  <a:pt x="0" y="0"/>
                </a:moveTo>
                <a:lnTo>
                  <a:pt x="0" y="6305"/>
                </a:lnTo>
                <a:lnTo>
                  <a:pt x="2357" y="6305"/>
                </a:lnTo>
                <a:cubicBezTo>
                  <a:pt x="2357" y="6751"/>
                  <a:pt x="2739" y="7133"/>
                  <a:pt x="3184" y="7133"/>
                </a:cubicBezTo>
                <a:cubicBezTo>
                  <a:pt x="3567" y="7133"/>
                  <a:pt x="3949" y="6751"/>
                  <a:pt x="3949" y="6305"/>
                </a:cubicBezTo>
                <a:lnTo>
                  <a:pt x="6305" y="6305"/>
                </a:lnTo>
                <a:lnTo>
                  <a:pt x="630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22"/>
          <p:cNvSpPr/>
          <p:nvPr/>
        </p:nvSpPr>
        <p:spPr>
          <a:xfrm>
            <a:off x="-509462" y="4852241"/>
            <a:ext cx="126022" cy="70401"/>
          </a:xfrm>
          <a:custGeom>
            <a:avLst/>
            <a:gdLst/>
            <a:ahLst/>
            <a:cxnLst/>
            <a:rect l="l" t="t" r="r" b="b"/>
            <a:pathLst>
              <a:path w="5252" h="2934" extrusionOk="0">
                <a:moveTo>
                  <a:pt x="1122" y="1"/>
                </a:moveTo>
                <a:cubicBezTo>
                  <a:pt x="404" y="1"/>
                  <a:pt x="0" y="1104"/>
                  <a:pt x="857" y="1533"/>
                </a:cubicBezTo>
                <a:cubicBezTo>
                  <a:pt x="1812" y="2042"/>
                  <a:pt x="2768" y="2488"/>
                  <a:pt x="3787" y="2870"/>
                </a:cubicBezTo>
                <a:cubicBezTo>
                  <a:pt x="3914" y="2934"/>
                  <a:pt x="3978" y="2934"/>
                  <a:pt x="4105" y="2934"/>
                </a:cubicBezTo>
                <a:cubicBezTo>
                  <a:pt x="4997" y="2934"/>
                  <a:pt x="5251" y="1724"/>
                  <a:pt x="4423" y="1405"/>
                </a:cubicBezTo>
                <a:cubicBezTo>
                  <a:pt x="3468" y="1023"/>
                  <a:pt x="2513" y="641"/>
                  <a:pt x="1558" y="131"/>
                </a:cubicBezTo>
                <a:cubicBezTo>
                  <a:pt x="1406" y="40"/>
                  <a:pt x="1258" y="1"/>
                  <a:pt x="112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22"/>
          <p:cNvSpPr/>
          <p:nvPr/>
        </p:nvSpPr>
        <p:spPr>
          <a:xfrm>
            <a:off x="-209260" y="4890537"/>
            <a:ext cx="227713" cy="151288"/>
          </a:xfrm>
          <a:custGeom>
            <a:avLst/>
            <a:gdLst/>
            <a:ahLst/>
            <a:cxnLst/>
            <a:rect l="l" t="t" r="r" b="b"/>
            <a:pathLst>
              <a:path w="9490" h="6305" extrusionOk="0">
                <a:moveTo>
                  <a:pt x="3185" y="0"/>
                </a:moveTo>
                <a:lnTo>
                  <a:pt x="3185" y="2165"/>
                </a:lnTo>
                <a:cubicBezTo>
                  <a:pt x="2420" y="2165"/>
                  <a:pt x="1656" y="2102"/>
                  <a:pt x="892" y="2038"/>
                </a:cubicBezTo>
                <a:cubicBezTo>
                  <a:pt x="854" y="2033"/>
                  <a:pt x="816" y="2030"/>
                  <a:pt x="779" y="2030"/>
                </a:cubicBezTo>
                <a:cubicBezTo>
                  <a:pt x="383" y="2030"/>
                  <a:pt x="64" y="2331"/>
                  <a:pt x="64" y="2739"/>
                </a:cubicBezTo>
                <a:cubicBezTo>
                  <a:pt x="0" y="3184"/>
                  <a:pt x="319" y="3566"/>
                  <a:pt x="765" y="3630"/>
                </a:cubicBezTo>
                <a:cubicBezTo>
                  <a:pt x="1529" y="3694"/>
                  <a:pt x="2357" y="3758"/>
                  <a:pt x="3185" y="3758"/>
                </a:cubicBezTo>
                <a:lnTo>
                  <a:pt x="3185" y="6305"/>
                </a:lnTo>
                <a:lnTo>
                  <a:pt x="9489" y="6305"/>
                </a:lnTo>
                <a:lnTo>
                  <a:pt x="948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22"/>
          <p:cNvSpPr/>
          <p:nvPr/>
        </p:nvSpPr>
        <p:spPr>
          <a:xfrm>
            <a:off x="1331051" y="1643317"/>
            <a:ext cx="230784" cy="230784"/>
          </a:xfrm>
          <a:custGeom>
            <a:avLst/>
            <a:gdLst/>
            <a:ahLst/>
            <a:cxnLst/>
            <a:rect l="l" t="t" r="r" b="b"/>
            <a:pathLst>
              <a:path w="9618" h="9618" extrusionOk="0">
                <a:moveTo>
                  <a:pt x="1" y="1"/>
                </a:moveTo>
                <a:lnTo>
                  <a:pt x="1" y="9617"/>
                </a:lnTo>
                <a:lnTo>
                  <a:pt x="9617" y="9617"/>
                </a:lnTo>
                <a:lnTo>
                  <a:pt x="961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22"/>
          <p:cNvSpPr/>
          <p:nvPr/>
        </p:nvSpPr>
        <p:spPr>
          <a:xfrm>
            <a:off x="2385439" y="588929"/>
            <a:ext cx="230760" cy="230784"/>
          </a:xfrm>
          <a:custGeom>
            <a:avLst/>
            <a:gdLst/>
            <a:ahLst/>
            <a:cxnLst/>
            <a:rect l="l" t="t" r="r" b="b"/>
            <a:pathLst>
              <a:path w="9617" h="9618" extrusionOk="0">
                <a:moveTo>
                  <a:pt x="1" y="1"/>
                </a:moveTo>
                <a:lnTo>
                  <a:pt x="1" y="9617"/>
                </a:lnTo>
                <a:lnTo>
                  <a:pt x="9617" y="9617"/>
                </a:lnTo>
                <a:lnTo>
                  <a:pt x="961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22"/>
          <p:cNvSpPr/>
          <p:nvPr/>
        </p:nvSpPr>
        <p:spPr>
          <a:xfrm>
            <a:off x="2963071" y="588929"/>
            <a:ext cx="230760" cy="230784"/>
          </a:xfrm>
          <a:custGeom>
            <a:avLst/>
            <a:gdLst/>
            <a:ahLst/>
            <a:cxnLst/>
            <a:rect l="l" t="t" r="r" b="b"/>
            <a:pathLst>
              <a:path w="9617" h="9618" extrusionOk="0">
                <a:moveTo>
                  <a:pt x="0" y="1"/>
                </a:moveTo>
                <a:lnTo>
                  <a:pt x="0" y="9617"/>
                </a:lnTo>
                <a:lnTo>
                  <a:pt x="9617" y="9617"/>
                </a:lnTo>
                <a:lnTo>
                  <a:pt x="961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22"/>
          <p:cNvSpPr/>
          <p:nvPr/>
        </p:nvSpPr>
        <p:spPr>
          <a:xfrm>
            <a:off x="-493481" y="4066884"/>
            <a:ext cx="453865" cy="583750"/>
          </a:xfrm>
          <a:custGeom>
            <a:avLst/>
            <a:gdLst/>
            <a:ahLst/>
            <a:cxnLst/>
            <a:rect l="l" t="t" r="r" b="b"/>
            <a:pathLst>
              <a:path w="18915" h="24328" extrusionOk="0">
                <a:moveTo>
                  <a:pt x="16494" y="16749"/>
                </a:moveTo>
                <a:lnTo>
                  <a:pt x="12992" y="21207"/>
                </a:lnTo>
                <a:lnTo>
                  <a:pt x="12992" y="16749"/>
                </a:lnTo>
                <a:close/>
                <a:moveTo>
                  <a:pt x="17322" y="1593"/>
                </a:moveTo>
                <a:lnTo>
                  <a:pt x="17322" y="15157"/>
                </a:lnTo>
                <a:lnTo>
                  <a:pt x="12164" y="15157"/>
                </a:lnTo>
                <a:cubicBezTo>
                  <a:pt x="11718" y="15157"/>
                  <a:pt x="11400" y="15476"/>
                  <a:pt x="11400" y="15922"/>
                </a:cubicBezTo>
                <a:lnTo>
                  <a:pt x="11400" y="22672"/>
                </a:lnTo>
                <a:lnTo>
                  <a:pt x="1592" y="22672"/>
                </a:lnTo>
                <a:lnTo>
                  <a:pt x="1592" y="1593"/>
                </a:lnTo>
                <a:close/>
                <a:moveTo>
                  <a:pt x="764" y="1"/>
                </a:moveTo>
                <a:cubicBezTo>
                  <a:pt x="319" y="1"/>
                  <a:pt x="0" y="383"/>
                  <a:pt x="0" y="828"/>
                </a:cubicBezTo>
                <a:lnTo>
                  <a:pt x="0" y="23500"/>
                </a:lnTo>
                <a:cubicBezTo>
                  <a:pt x="0" y="23946"/>
                  <a:pt x="319" y="24328"/>
                  <a:pt x="764" y="24328"/>
                </a:cubicBezTo>
                <a:lnTo>
                  <a:pt x="12164" y="24328"/>
                </a:lnTo>
                <a:cubicBezTo>
                  <a:pt x="12291" y="24328"/>
                  <a:pt x="12418" y="24264"/>
                  <a:pt x="12482" y="24200"/>
                </a:cubicBezTo>
                <a:cubicBezTo>
                  <a:pt x="12610" y="24137"/>
                  <a:pt x="12737" y="24073"/>
                  <a:pt x="12801" y="24009"/>
                </a:cubicBezTo>
                <a:lnTo>
                  <a:pt x="18787" y="16431"/>
                </a:lnTo>
                <a:cubicBezTo>
                  <a:pt x="18787" y="16367"/>
                  <a:pt x="18851" y="16304"/>
                  <a:pt x="18851" y="16240"/>
                </a:cubicBezTo>
                <a:lnTo>
                  <a:pt x="18851" y="16176"/>
                </a:lnTo>
                <a:cubicBezTo>
                  <a:pt x="18914" y="16113"/>
                  <a:pt x="18914" y="16049"/>
                  <a:pt x="18851" y="15985"/>
                </a:cubicBezTo>
                <a:lnTo>
                  <a:pt x="18914" y="828"/>
                </a:lnTo>
                <a:cubicBezTo>
                  <a:pt x="18914" y="383"/>
                  <a:pt x="18596" y="1"/>
                  <a:pt x="1815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22"/>
          <p:cNvSpPr/>
          <p:nvPr/>
        </p:nvSpPr>
        <p:spPr>
          <a:xfrm>
            <a:off x="-398749" y="4164688"/>
            <a:ext cx="268960" cy="38224"/>
          </a:xfrm>
          <a:custGeom>
            <a:avLst/>
            <a:gdLst/>
            <a:ahLst/>
            <a:cxnLst/>
            <a:rect l="l" t="t" r="r" b="b"/>
            <a:pathLst>
              <a:path w="11209" h="1593" extrusionOk="0">
                <a:moveTo>
                  <a:pt x="1" y="0"/>
                </a:moveTo>
                <a:lnTo>
                  <a:pt x="1" y="1592"/>
                </a:lnTo>
                <a:lnTo>
                  <a:pt x="11209" y="1592"/>
                </a:lnTo>
                <a:lnTo>
                  <a:pt x="1120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22"/>
          <p:cNvSpPr/>
          <p:nvPr/>
        </p:nvSpPr>
        <p:spPr>
          <a:xfrm>
            <a:off x="-398749" y="4238040"/>
            <a:ext cx="268960" cy="38224"/>
          </a:xfrm>
          <a:custGeom>
            <a:avLst/>
            <a:gdLst/>
            <a:ahLst/>
            <a:cxnLst/>
            <a:rect l="l" t="t" r="r" b="b"/>
            <a:pathLst>
              <a:path w="11209" h="1593" extrusionOk="0">
                <a:moveTo>
                  <a:pt x="1" y="0"/>
                </a:moveTo>
                <a:lnTo>
                  <a:pt x="1" y="1592"/>
                </a:lnTo>
                <a:lnTo>
                  <a:pt x="11209" y="1592"/>
                </a:lnTo>
                <a:lnTo>
                  <a:pt x="1120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22"/>
          <p:cNvSpPr/>
          <p:nvPr/>
        </p:nvSpPr>
        <p:spPr>
          <a:xfrm>
            <a:off x="-398749" y="4311369"/>
            <a:ext cx="212428" cy="38248"/>
          </a:xfrm>
          <a:custGeom>
            <a:avLst/>
            <a:gdLst/>
            <a:ahLst/>
            <a:cxnLst/>
            <a:rect l="l" t="t" r="r" b="b"/>
            <a:pathLst>
              <a:path w="8853" h="1594" extrusionOk="0">
                <a:moveTo>
                  <a:pt x="1" y="1"/>
                </a:moveTo>
                <a:lnTo>
                  <a:pt x="1" y="1593"/>
                </a:lnTo>
                <a:lnTo>
                  <a:pt x="8853" y="1593"/>
                </a:lnTo>
                <a:lnTo>
                  <a:pt x="885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22"/>
          <p:cNvSpPr/>
          <p:nvPr/>
        </p:nvSpPr>
        <p:spPr>
          <a:xfrm>
            <a:off x="3959391" y="2384451"/>
            <a:ext cx="385096" cy="427903"/>
          </a:xfrm>
          <a:custGeom>
            <a:avLst/>
            <a:gdLst/>
            <a:ahLst/>
            <a:cxnLst/>
            <a:rect l="l" t="t" r="r" b="b"/>
            <a:pathLst>
              <a:path w="16049" h="17833" extrusionOk="0">
                <a:moveTo>
                  <a:pt x="8024" y="2166"/>
                </a:moveTo>
                <a:lnTo>
                  <a:pt x="14456" y="8216"/>
                </a:lnTo>
                <a:lnTo>
                  <a:pt x="14456" y="16240"/>
                </a:lnTo>
                <a:lnTo>
                  <a:pt x="11081" y="16240"/>
                </a:lnTo>
                <a:lnTo>
                  <a:pt x="11081" y="9872"/>
                </a:lnTo>
                <a:lnTo>
                  <a:pt x="4968" y="9872"/>
                </a:lnTo>
                <a:lnTo>
                  <a:pt x="4968" y="16240"/>
                </a:lnTo>
                <a:lnTo>
                  <a:pt x="1592" y="16240"/>
                </a:lnTo>
                <a:lnTo>
                  <a:pt x="1592" y="8216"/>
                </a:lnTo>
                <a:lnTo>
                  <a:pt x="8024" y="2166"/>
                </a:lnTo>
                <a:close/>
                <a:moveTo>
                  <a:pt x="8024" y="1"/>
                </a:moveTo>
                <a:lnTo>
                  <a:pt x="0" y="7515"/>
                </a:lnTo>
                <a:lnTo>
                  <a:pt x="0" y="17832"/>
                </a:lnTo>
                <a:lnTo>
                  <a:pt x="6560" y="17832"/>
                </a:lnTo>
                <a:lnTo>
                  <a:pt x="6560" y="11464"/>
                </a:lnTo>
                <a:lnTo>
                  <a:pt x="9489" y="11464"/>
                </a:lnTo>
                <a:lnTo>
                  <a:pt x="9489" y="17832"/>
                </a:lnTo>
                <a:lnTo>
                  <a:pt x="16049" y="17832"/>
                </a:lnTo>
                <a:lnTo>
                  <a:pt x="16049" y="7515"/>
                </a:lnTo>
                <a:lnTo>
                  <a:pt x="802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22"/>
          <p:cNvSpPr/>
          <p:nvPr/>
        </p:nvSpPr>
        <p:spPr>
          <a:xfrm>
            <a:off x="1338705" y="153948"/>
            <a:ext cx="504279" cy="431958"/>
          </a:xfrm>
          <a:custGeom>
            <a:avLst/>
            <a:gdLst/>
            <a:ahLst/>
            <a:cxnLst/>
            <a:rect l="l" t="t" r="r" b="b"/>
            <a:pathLst>
              <a:path w="21016" h="18002" extrusionOk="0">
                <a:moveTo>
                  <a:pt x="8980" y="1635"/>
                </a:moveTo>
                <a:cubicBezTo>
                  <a:pt x="15603" y="1635"/>
                  <a:pt x="18851" y="9595"/>
                  <a:pt x="14202" y="14244"/>
                </a:cubicBezTo>
                <a:cubicBezTo>
                  <a:pt x="12701" y="15745"/>
                  <a:pt x="10855" y="16416"/>
                  <a:pt x="9043" y="16416"/>
                </a:cubicBezTo>
                <a:cubicBezTo>
                  <a:pt x="5242" y="16416"/>
                  <a:pt x="1592" y="13464"/>
                  <a:pt x="1592" y="9022"/>
                </a:cubicBezTo>
                <a:cubicBezTo>
                  <a:pt x="1592" y="4883"/>
                  <a:pt x="4904" y="1635"/>
                  <a:pt x="8980" y="1635"/>
                </a:cubicBezTo>
                <a:close/>
                <a:moveTo>
                  <a:pt x="9054" y="0"/>
                </a:moveTo>
                <a:cubicBezTo>
                  <a:pt x="4432" y="0"/>
                  <a:pt x="0" y="3593"/>
                  <a:pt x="0" y="9022"/>
                </a:cubicBezTo>
                <a:cubicBezTo>
                  <a:pt x="0" y="13926"/>
                  <a:pt x="4012" y="18001"/>
                  <a:pt x="8980" y="18001"/>
                </a:cubicBezTo>
                <a:cubicBezTo>
                  <a:pt x="17004" y="18001"/>
                  <a:pt x="21016" y="8322"/>
                  <a:pt x="15348" y="2654"/>
                </a:cubicBezTo>
                <a:cubicBezTo>
                  <a:pt x="13515" y="821"/>
                  <a:pt x="11263" y="0"/>
                  <a:pt x="905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22"/>
          <p:cNvSpPr/>
          <p:nvPr/>
        </p:nvSpPr>
        <p:spPr>
          <a:xfrm>
            <a:off x="1483875" y="232891"/>
            <a:ext cx="97804" cy="226177"/>
          </a:xfrm>
          <a:custGeom>
            <a:avLst/>
            <a:gdLst/>
            <a:ahLst/>
            <a:cxnLst/>
            <a:rect l="l" t="t" r="r" b="b"/>
            <a:pathLst>
              <a:path w="4076" h="9426" extrusionOk="0">
                <a:moveTo>
                  <a:pt x="2484" y="1"/>
                </a:moveTo>
                <a:lnTo>
                  <a:pt x="2484" y="5668"/>
                </a:lnTo>
                <a:lnTo>
                  <a:pt x="0" y="8279"/>
                </a:lnTo>
                <a:lnTo>
                  <a:pt x="1146" y="9426"/>
                </a:lnTo>
                <a:lnTo>
                  <a:pt x="4076" y="6305"/>
                </a:lnTo>
                <a:lnTo>
                  <a:pt x="407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22"/>
          <p:cNvSpPr/>
          <p:nvPr/>
        </p:nvSpPr>
        <p:spPr>
          <a:xfrm>
            <a:off x="-1092516" y="2430305"/>
            <a:ext cx="165062" cy="166573"/>
          </a:xfrm>
          <a:custGeom>
            <a:avLst/>
            <a:gdLst/>
            <a:ahLst/>
            <a:cxnLst/>
            <a:rect l="l" t="t" r="r" b="b"/>
            <a:pathLst>
              <a:path w="6879" h="6942" extrusionOk="0">
                <a:moveTo>
                  <a:pt x="2612" y="0"/>
                </a:moveTo>
                <a:lnTo>
                  <a:pt x="2612" y="2675"/>
                </a:lnTo>
                <a:lnTo>
                  <a:pt x="1" y="2675"/>
                </a:lnTo>
                <a:lnTo>
                  <a:pt x="1" y="4267"/>
                </a:lnTo>
                <a:lnTo>
                  <a:pt x="2612" y="4267"/>
                </a:lnTo>
                <a:lnTo>
                  <a:pt x="2612" y="6942"/>
                </a:lnTo>
                <a:lnTo>
                  <a:pt x="4204" y="6942"/>
                </a:lnTo>
                <a:lnTo>
                  <a:pt x="4204" y="4267"/>
                </a:lnTo>
                <a:lnTo>
                  <a:pt x="6879" y="4267"/>
                </a:lnTo>
                <a:lnTo>
                  <a:pt x="6879" y="2675"/>
                </a:lnTo>
                <a:lnTo>
                  <a:pt x="4204" y="2675"/>
                </a:lnTo>
                <a:lnTo>
                  <a:pt x="420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22"/>
          <p:cNvSpPr/>
          <p:nvPr/>
        </p:nvSpPr>
        <p:spPr>
          <a:xfrm>
            <a:off x="-488898" y="1446198"/>
            <a:ext cx="145194" cy="145194"/>
          </a:xfrm>
          <a:custGeom>
            <a:avLst/>
            <a:gdLst/>
            <a:ahLst/>
            <a:cxnLst/>
            <a:rect l="l" t="t" r="r" b="b"/>
            <a:pathLst>
              <a:path w="6051" h="6051" extrusionOk="0">
                <a:moveTo>
                  <a:pt x="1146" y="1"/>
                </a:moveTo>
                <a:lnTo>
                  <a:pt x="0" y="1147"/>
                </a:lnTo>
                <a:lnTo>
                  <a:pt x="1911" y="3057"/>
                </a:lnTo>
                <a:lnTo>
                  <a:pt x="0" y="4904"/>
                </a:lnTo>
                <a:lnTo>
                  <a:pt x="1146" y="6051"/>
                </a:lnTo>
                <a:lnTo>
                  <a:pt x="3057" y="4140"/>
                </a:lnTo>
                <a:lnTo>
                  <a:pt x="4904" y="6051"/>
                </a:lnTo>
                <a:lnTo>
                  <a:pt x="6050" y="4904"/>
                </a:lnTo>
                <a:lnTo>
                  <a:pt x="4140" y="3057"/>
                </a:lnTo>
                <a:lnTo>
                  <a:pt x="6050" y="1147"/>
                </a:lnTo>
                <a:lnTo>
                  <a:pt x="4904" y="1"/>
                </a:lnTo>
                <a:lnTo>
                  <a:pt x="3057" y="1911"/>
                </a:lnTo>
                <a:lnTo>
                  <a:pt x="114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22"/>
          <p:cNvSpPr/>
          <p:nvPr/>
        </p:nvSpPr>
        <p:spPr>
          <a:xfrm>
            <a:off x="3936452" y="266508"/>
            <a:ext cx="143682" cy="145194"/>
          </a:xfrm>
          <a:custGeom>
            <a:avLst/>
            <a:gdLst/>
            <a:ahLst/>
            <a:cxnLst/>
            <a:rect l="l" t="t" r="r" b="b"/>
            <a:pathLst>
              <a:path w="5988" h="6051" extrusionOk="0">
                <a:moveTo>
                  <a:pt x="1084" y="1"/>
                </a:moveTo>
                <a:lnTo>
                  <a:pt x="1" y="1147"/>
                </a:lnTo>
                <a:lnTo>
                  <a:pt x="1848" y="3057"/>
                </a:lnTo>
                <a:lnTo>
                  <a:pt x="1" y="4904"/>
                </a:lnTo>
                <a:lnTo>
                  <a:pt x="1084" y="6051"/>
                </a:lnTo>
                <a:lnTo>
                  <a:pt x="2994" y="4140"/>
                </a:lnTo>
                <a:lnTo>
                  <a:pt x="4905" y="6051"/>
                </a:lnTo>
                <a:lnTo>
                  <a:pt x="5987" y="4904"/>
                </a:lnTo>
                <a:lnTo>
                  <a:pt x="4140" y="3057"/>
                </a:lnTo>
                <a:lnTo>
                  <a:pt x="5987" y="1147"/>
                </a:lnTo>
                <a:lnTo>
                  <a:pt x="4905" y="1"/>
                </a:lnTo>
                <a:lnTo>
                  <a:pt x="2994" y="1911"/>
                </a:lnTo>
                <a:lnTo>
                  <a:pt x="108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22"/>
          <p:cNvSpPr/>
          <p:nvPr/>
        </p:nvSpPr>
        <p:spPr>
          <a:xfrm>
            <a:off x="-1092516" y="2699241"/>
            <a:ext cx="165062" cy="166573"/>
          </a:xfrm>
          <a:custGeom>
            <a:avLst/>
            <a:gdLst/>
            <a:ahLst/>
            <a:cxnLst/>
            <a:rect l="l" t="t" r="r" b="b"/>
            <a:pathLst>
              <a:path w="6879" h="6942" extrusionOk="0">
                <a:moveTo>
                  <a:pt x="2612" y="0"/>
                </a:moveTo>
                <a:lnTo>
                  <a:pt x="2612" y="2675"/>
                </a:lnTo>
                <a:lnTo>
                  <a:pt x="1" y="2675"/>
                </a:lnTo>
                <a:lnTo>
                  <a:pt x="1" y="4267"/>
                </a:lnTo>
                <a:lnTo>
                  <a:pt x="2612" y="4267"/>
                </a:lnTo>
                <a:lnTo>
                  <a:pt x="2612" y="6942"/>
                </a:lnTo>
                <a:lnTo>
                  <a:pt x="4204" y="6942"/>
                </a:lnTo>
                <a:lnTo>
                  <a:pt x="4204" y="4267"/>
                </a:lnTo>
                <a:lnTo>
                  <a:pt x="6879" y="4267"/>
                </a:lnTo>
                <a:lnTo>
                  <a:pt x="6879" y="2675"/>
                </a:lnTo>
                <a:lnTo>
                  <a:pt x="4204" y="2675"/>
                </a:lnTo>
                <a:lnTo>
                  <a:pt x="420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22"/>
          <p:cNvSpPr/>
          <p:nvPr/>
        </p:nvSpPr>
        <p:spPr>
          <a:xfrm>
            <a:off x="169693" y="1435496"/>
            <a:ext cx="165062" cy="166597"/>
          </a:xfrm>
          <a:custGeom>
            <a:avLst/>
            <a:gdLst/>
            <a:ahLst/>
            <a:cxnLst/>
            <a:rect l="l" t="t" r="r" b="b"/>
            <a:pathLst>
              <a:path w="6879" h="6943" extrusionOk="0">
                <a:moveTo>
                  <a:pt x="2612" y="1"/>
                </a:moveTo>
                <a:lnTo>
                  <a:pt x="2612" y="2676"/>
                </a:lnTo>
                <a:lnTo>
                  <a:pt x="1" y="2676"/>
                </a:lnTo>
                <a:lnTo>
                  <a:pt x="1" y="4268"/>
                </a:lnTo>
                <a:lnTo>
                  <a:pt x="2612" y="4268"/>
                </a:lnTo>
                <a:lnTo>
                  <a:pt x="2612" y="6942"/>
                </a:lnTo>
                <a:lnTo>
                  <a:pt x="4204" y="6942"/>
                </a:lnTo>
                <a:lnTo>
                  <a:pt x="4204" y="4268"/>
                </a:lnTo>
                <a:lnTo>
                  <a:pt x="6879" y="4268"/>
                </a:lnTo>
                <a:lnTo>
                  <a:pt x="6879" y="2676"/>
                </a:lnTo>
                <a:lnTo>
                  <a:pt x="4204" y="2676"/>
                </a:lnTo>
                <a:lnTo>
                  <a:pt x="420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22"/>
          <p:cNvSpPr/>
          <p:nvPr/>
        </p:nvSpPr>
        <p:spPr>
          <a:xfrm>
            <a:off x="849711" y="1453829"/>
            <a:ext cx="1453233" cy="129933"/>
          </a:xfrm>
          <a:custGeom>
            <a:avLst/>
            <a:gdLst/>
            <a:ahLst/>
            <a:cxnLst/>
            <a:rect l="l" t="t" r="r" b="b"/>
            <a:pathLst>
              <a:path w="60564" h="5415" extrusionOk="0">
                <a:moveTo>
                  <a:pt x="55851" y="1"/>
                </a:moveTo>
                <a:lnTo>
                  <a:pt x="55851" y="1912"/>
                </a:lnTo>
                <a:lnTo>
                  <a:pt x="1083" y="1912"/>
                </a:lnTo>
                <a:cubicBezTo>
                  <a:pt x="0" y="1912"/>
                  <a:pt x="0" y="3504"/>
                  <a:pt x="1083" y="3504"/>
                </a:cubicBezTo>
                <a:lnTo>
                  <a:pt x="55851" y="3504"/>
                </a:lnTo>
                <a:lnTo>
                  <a:pt x="55851" y="5414"/>
                </a:lnTo>
                <a:lnTo>
                  <a:pt x="60564" y="2676"/>
                </a:lnTo>
                <a:lnTo>
                  <a:pt x="5585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22"/>
          <p:cNvSpPr/>
          <p:nvPr/>
        </p:nvSpPr>
        <p:spPr>
          <a:xfrm>
            <a:off x="-848007" y="158003"/>
            <a:ext cx="2017116" cy="591405"/>
          </a:xfrm>
          <a:custGeom>
            <a:avLst/>
            <a:gdLst/>
            <a:ahLst/>
            <a:cxnLst/>
            <a:rect l="l" t="t" r="r" b="b"/>
            <a:pathLst>
              <a:path w="84064" h="24647" extrusionOk="0">
                <a:moveTo>
                  <a:pt x="23563" y="1"/>
                </a:moveTo>
                <a:lnTo>
                  <a:pt x="23563" y="2357"/>
                </a:lnTo>
                <a:lnTo>
                  <a:pt x="7897" y="2357"/>
                </a:lnTo>
                <a:cubicBezTo>
                  <a:pt x="3503" y="2357"/>
                  <a:pt x="0" y="5860"/>
                  <a:pt x="0" y="10254"/>
                </a:cubicBezTo>
                <a:lnTo>
                  <a:pt x="0" y="23882"/>
                </a:lnTo>
                <a:cubicBezTo>
                  <a:pt x="0" y="24265"/>
                  <a:pt x="383" y="24647"/>
                  <a:pt x="828" y="24647"/>
                </a:cubicBezTo>
                <a:cubicBezTo>
                  <a:pt x="1274" y="24647"/>
                  <a:pt x="1593" y="24265"/>
                  <a:pt x="1593" y="23882"/>
                </a:cubicBezTo>
                <a:lnTo>
                  <a:pt x="1593" y="10190"/>
                </a:lnTo>
                <a:cubicBezTo>
                  <a:pt x="1593" y="6751"/>
                  <a:pt x="4395" y="3949"/>
                  <a:pt x="7897" y="3949"/>
                </a:cubicBezTo>
                <a:lnTo>
                  <a:pt x="23563" y="3949"/>
                </a:lnTo>
                <a:lnTo>
                  <a:pt x="23563" y="6369"/>
                </a:lnTo>
                <a:lnTo>
                  <a:pt x="29868" y="6369"/>
                </a:lnTo>
                <a:lnTo>
                  <a:pt x="29868" y="3949"/>
                </a:lnTo>
                <a:lnTo>
                  <a:pt x="79414" y="3949"/>
                </a:lnTo>
                <a:lnTo>
                  <a:pt x="79414" y="5860"/>
                </a:lnTo>
                <a:lnTo>
                  <a:pt x="84063" y="3185"/>
                </a:lnTo>
                <a:lnTo>
                  <a:pt x="79414" y="447"/>
                </a:lnTo>
                <a:lnTo>
                  <a:pt x="79414" y="2357"/>
                </a:lnTo>
                <a:lnTo>
                  <a:pt x="29868" y="2357"/>
                </a:lnTo>
                <a:lnTo>
                  <a:pt x="2986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22"/>
          <p:cNvSpPr/>
          <p:nvPr/>
        </p:nvSpPr>
        <p:spPr>
          <a:xfrm>
            <a:off x="3445946" y="532397"/>
            <a:ext cx="809903" cy="1066626"/>
          </a:xfrm>
          <a:custGeom>
            <a:avLst/>
            <a:gdLst/>
            <a:ahLst/>
            <a:cxnLst/>
            <a:rect l="l" t="t" r="r" b="b"/>
            <a:pathLst>
              <a:path w="33753" h="44452" extrusionOk="0">
                <a:moveTo>
                  <a:pt x="0" y="1"/>
                </a:moveTo>
                <a:lnTo>
                  <a:pt x="0" y="6305"/>
                </a:lnTo>
                <a:lnTo>
                  <a:pt x="6305" y="6305"/>
                </a:lnTo>
                <a:lnTo>
                  <a:pt x="6305" y="3885"/>
                </a:lnTo>
                <a:lnTo>
                  <a:pt x="24264" y="3885"/>
                </a:lnTo>
                <a:cubicBezTo>
                  <a:pt x="27576" y="3885"/>
                  <a:pt x="30250" y="6560"/>
                  <a:pt x="30314" y="9935"/>
                </a:cubicBezTo>
                <a:lnTo>
                  <a:pt x="30314" y="39803"/>
                </a:lnTo>
                <a:lnTo>
                  <a:pt x="28403" y="39803"/>
                </a:lnTo>
                <a:lnTo>
                  <a:pt x="31078" y="44452"/>
                </a:lnTo>
                <a:lnTo>
                  <a:pt x="33753" y="39803"/>
                </a:lnTo>
                <a:lnTo>
                  <a:pt x="31906" y="39803"/>
                </a:lnTo>
                <a:lnTo>
                  <a:pt x="31906" y="9935"/>
                </a:lnTo>
                <a:cubicBezTo>
                  <a:pt x="31842" y="5796"/>
                  <a:pt x="28467" y="2357"/>
                  <a:pt x="24264" y="2357"/>
                </a:cubicBezTo>
                <a:lnTo>
                  <a:pt x="6305" y="2357"/>
                </a:lnTo>
                <a:lnTo>
                  <a:pt x="630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22"/>
          <p:cNvSpPr/>
          <p:nvPr/>
        </p:nvSpPr>
        <p:spPr>
          <a:xfrm>
            <a:off x="-1256018" y="481959"/>
            <a:ext cx="129909" cy="302217"/>
          </a:xfrm>
          <a:custGeom>
            <a:avLst/>
            <a:gdLst/>
            <a:ahLst/>
            <a:cxnLst/>
            <a:rect l="l" t="t" r="r" b="b"/>
            <a:pathLst>
              <a:path w="5414" h="12595" extrusionOk="0">
                <a:moveTo>
                  <a:pt x="2676" y="1"/>
                </a:moveTo>
                <a:lnTo>
                  <a:pt x="1" y="4714"/>
                </a:lnTo>
                <a:lnTo>
                  <a:pt x="1911" y="4714"/>
                </a:lnTo>
                <a:lnTo>
                  <a:pt x="1911" y="11783"/>
                </a:lnTo>
                <a:cubicBezTo>
                  <a:pt x="1911" y="12324"/>
                  <a:pt x="2309" y="12594"/>
                  <a:pt x="2707" y="12594"/>
                </a:cubicBezTo>
                <a:cubicBezTo>
                  <a:pt x="3105" y="12594"/>
                  <a:pt x="3503" y="12324"/>
                  <a:pt x="3503" y="11783"/>
                </a:cubicBezTo>
                <a:lnTo>
                  <a:pt x="3503" y="4714"/>
                </a:lnTo>
                <a:lnTo>
                  <a:pt x="5414" y="4714"/>
                </a:lnTo>
                <a:lnTo>
                  <a:pt x="267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22"/>
          <p:cNvSpPr/>
          <p:nvPr/>
        </p:nvSpPr>
        <p:spPr>
          <a:xfrm>
            <a:off x="-432366" y="3597758"/>
            <a:ext cx="129909" cy="302577"/>
          </a:xfrm>
          <a:custGeom>
            <a:avLst/>
            <a:gdLst/>
            <a:ahLst/>
            <a:cxnLst/>
            <a:rect l="l" t="t" r="r" b="b"/>
            <a:pathLst>
              <a:path w="5414" h="12610" extrusionOk="0">
                <a:moveTo>
                  <a:pt x="2739" y="1"/>
                </a:moveTo>
                <a:cubicBezTo>
                  <a:pt x="2293" y="1"/>
                  <a:pt x="1911" y="383"/>
                  <a:pt x="1911" y="828"/>
                </a:cubicBezTo>
                <a:lnTo>
                  <a:pt x="1911" y="7897"/>
                </a:lnTo>
                <a:lnTo>
                  <a:pt x="0" y="7897"/>
                </a:lnTo>
                <a:lnTo>
                  <a:pt x="2739" y="12610"/>
                </a:lnTo>
                <a:lnTo>
                  <a:pt x="5414" y="7897"/>
                </a:lnTo>
                <a:lnTo>
                  <a:pt x="3503" y="7897"/>
                </a:lnTo>
                <a:lnTo>
                  <a:pt x="3503" y="828"/>
                </a:lnTo>
                <a:cubicBezTo>
                  <a:pt x="3503" y="383"/>
                  <a:pt x="3121" y="1"/>
                  <a:pt x="273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22"/>
          <p:cNvSpPr/>
          <p:nvPr/>
        </p:nvSpPr>
        <p:spPr>
          <a:xfrm>
            <a:off x="-1074160" y="481959"/>
            <a:ext cx="128373" cy="302217"/>
          </a:xfrm>
          <a:custGeom>
            <a:avLst/>
            <a:gdLst/>
            <a:ahLst/>
            <a:cxnLst/>
            <a:rect l="l" t="t" r="r" b="b"/>
            <a:pathLst>
              <a:path w="5350" h="12595" extrusionOk="0">
                <a:moveTo>
                  <a:pt x="2675" y="1"/>
                </a:moveTo>
                <a:lnTo>
                  <a:pt x="0" y="4714"/>
                </a:lnTo>
                <a:lnTo>
                  <a:pt x="1911" y="4714"/>
                </a:lnTo>
                <a:lnTo>
                  <a:pt x="1847" y="11783"/>
                </a:lnTo>
                <a:cubicBezTo>
                  <a:pt x="1847" y="12324"/>
                  <a:pt x="2245" y="12594"/>
                  <a:pt x="2643" y="12594"/>
                </a:cubicBezTo>
                <a:cubicBezTo>
                  <a:pt x="3041" y="12594"/>
                  <a:pt x="3439" y="12324"/>
                  <a:pt x="3439" y="11783"/>
                </a:cubicBezTo>
                <a:lnTo>
                  <a:pt x="3439" y="4714"/>
                </a:lnTo>
                <a:lnTo>
                  <a:pt x="5350" y="4714"/>
                </a:lnTo>
                <a:lnTo>
                  <a:pt x="267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22"/>
          <p:cNvSpPr/>
          <p:nvPr/>
        </p:nvSpPr>
        <p:spPr>
          <a:xfrm>
            <a:off x="-432366" y="1941311"/>
            <a:ext cx="129909" cy="1601450"/>
          </a:xfrm>
          <a:custGeom>
            <a:avLst/>
            <a:gdLst/>
            <a:ahLst/>
            <a:cxnLst/>
            <a:rect l="l" t="t" r="r" b="b"/>
            <a:pathLst>
              <a:path w="5414" h="66741" extrusionOk="0">
                <a:moveTo>
                  <a:pt x="2739" y="0"/>
                </a:moveTo>
                <a:lnTo>
                  <a:pt x="0" y="4649"/>
                </a:lnTo>
                <a:lnTo>
                  <a:pt x="1911" y="4649"/>
                </a:lnTo>
                <a:lnTo>
                  <a:pt x="1911" y="65977"/>
                </a:lnTo>
                <a:cubicBezTo>
                  <a:pt x="1911" y="66486"/>
                  <a:pt x="2309" y="66741"/>
                  <a:pt x="2707" y="66741"/>
                </a:cubicBezTo>
                <a:cubicBezTo>
                  <a:pt x="3105" y="66741"/>
                  <a:pt x="3503" y="66486"/>
                  <a:pt x="3503" y="65977"/>
                </a:cubicBezTo>
                <a:lnTo>
                  <a:pt x="3503" y="4649"/>
                </a:lnTo>
                <a:lnTo>
                  <a:pt x="5414" y="4649"/>
                </a:lnTo>
                <a:lnTo>
                  <a:pt x="273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22"/>
          <p:cNvSpPr/>
          <p:nvPr/>
        </p:nvSpPr>
        <p:spPr>
          <a:xfrm>
            <a:off x="3209091" y="4536010"/>
            <a:ext cx="1005510" cy="152824"/>
          </a:xfrm>
          <a:custGeom>
            <a:avLst/>
            <a:gdLst/>
            <a:ahLst/>
            <a:cxnLst/>
            <a:rect l="l" t="t" r="r" b="b"/>
            <a:pathLst>
              <a:path w="41905" h="6369" extrusionOk="0">
                <a:moveTo>
                  <a:pt x="25092" y="1"/>
                </a:moveTo>
                <a:lnTo>
                  <a:pt x="25092" y="2357"/>
                </a:lnTo>
                <a:lnTo>
                  <a:pt x="1019" y="2357"/>
                </a:lnTo>
                <a:cubicBezTo>
                  <a:pt x="0" y="2357"/>
                  <a:pt x="0" y="3949"/>
                  <a:pt x="1019" y="3949"/>
                </a:cubicBezTo>
                <a:lnTo>
                  <a:pt x="25092" y="3949"/>
                </a:lnTo>
                <a:lnTo>
                  <a:pt x="25092" y="6369"/>
                </a:lnTo>
                <a:lnTo>
                  <a:pt x="31397" y="6369"/>
                </a:lnTo>
                <a:lnTo>
                  <a:pt x="31397" y="3949"/>
                </a:lnTo>
                <a:lnTo>
                  <a:pt x="37256" y="3949"/>
                </a:lnTo>
                <a:lnTo>
                  <a:pt x="37256" y="5859"/>
                </a:lnTo>
                <a:lnTo>
                  <a:pt x="41904" y="3185"/>
                </a:lnTo>
                <a:lnTo>
                  <a:pt x="37256" y="446"/>
                </a:lnTo>
                <a:lnTo>
                  <a:pt x="37256" y="2357"/>
                </a:lnTo>
                <a:lnTo>
                  <a:pt x="31397" y="2357"/>
                </a:lnTo>
                <a:lnTo>
                  <a:pt x="3139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22"/>
          <p:cNvSpPr/>
          <p:nvPr/>
        </p:nvSpPr>
        <p:spPr>
          <a:xfrm>
            <a:off x="168637" y="4665895"/>
            <a:ext cx="1180770" cy="378017"/>
          </a:xfrm>
          <a:custGeom>
            <a:avLst/>
            <a:gdLst/>
            <a:ahLst/>
            <a:cxnLst/>
            <a:rect l="l" t="t" r="r" b="b"/>
            <a:pathLst>
              <a:path w="49209" h="15754" extrusionOk="0">
                <a:moveTo>
                  <a:pt x="46534" y="1"/>
                </a:moveTo>
                <a:lnTo>
                  <a:pt x="43796" y="4650"/>
                </a:lnTo>
                <a:lnTo>
                  <a:pt x="45706" y="4650"/>
                </a:lnTo>
                <a:lnTo>
                  <a:pt x="45706" y="8725"/>
                </a:lnTo>
                <a:cubicBezTo>
                  <a:pt x="45706" y="10381"/>
                  <a:pt x="44369" y="11719"/>
                  <a:pt x="42713" y="11719"/>
                </a:cubicBezTo>
                <a:lnTo>
                  <a:pt x="32651" y="11719"/>
                </a:lnTo>
                <a:lnTo>
                  <a:pt x="32651" y="9235"/>
                </a:lnTo>
                <a:lnTo>
                  <a:pt x="26346" y="9235"/>
                </a:lnTo>
                <a:lnTo>
                  <a:pt x="26346" y="11719"/>
                </a:lnTo>
                <a:lnTo>
                  <a:pt x="6859" y="11719"/>
                </a:lnTo>
                <a:cubicBezTo>
                  <a:pt x="6497" y="9847"/>
                  <a:pt x="5018" y="8948"/>
                  <a:pt x="3536" y="8948"/>
                </a:cubicBezTo>
                <a:cubicBezTo>
                  <a:pt x="1892" y="8948"/>
                  <a:pt x="243" y="10054"/>
                  <a:pt x="109" y="12164"/>
                </a:cubicBezTo>
                <a:cubicBezTo>
                  <a:pt x="0" y="14441"/>
                  <a:pt x="1778" y="15754"/>
                  <a:pt x="3558" y="15754"/>
                </a:cubicBezTo>
                <a:cubicBezTo>
                  <a:pt x="4915" y="15754"/>
                  <a:pt x="6272" y="14991"/>
                  <a:pt x="6795" y="13311"/>
                </a:cubicBezTo>
                <a:lnTo>
                  <a:pt x="26346" y="13311"/>
                </a:lnTo>
                <a:lnTo>
                  <a:pt x="26346" y="15540"/>
                </a:lnTo>
                <a:lnTo>
                  <a:pt x="32651" y="15540"/>
                </a:lnTo>
                <a:lnTo>
                  <a:pt x="32651" y="13311"/>
                </a:lnTo>
                <a:lnTo>
                  <a:pt x="42650" y="13311"/>
                </a:lnTo>
                <a:cubicBezTo>
                  <a:pt x="45261" y="13311"/>
                  <a:pt x="47298" y="11273"/>
                  <a:pt x="47298" y="8725"/>
                </a:cubicBezTo>
                <a:lnTo>
                  <a:pt x="47298" y="4650"/>
                </a:lnTo>
                <a:lnTo>
                  <a:pt x="49209" y="4650"/>
                </a:lnTo>
                <a:lnTo>
                  <a:pt x="4653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22"/>
          <p:cNvSpPr/>
          <p:nvPr/>
        </p:nvSpPr>
        <p:spPr>
          <a:xfrm>
            <a:off x="-1356869" y="2564773"/>
            <a:ext cx="189513" cy="161270"/>
          </a:xfrm>
          <a:custGeom>
            <a:avLst/>
            <a:gdLst/>
            <a:ahLst/>
            <a:cxnLst/>
            <a:rect l="l" t="t" r="r" b="b"/>
            <a:pathLst>
              <a:path w="7898" h="6721" extrusionOk="0">
                <a:moveTo>
                  <a:pt x="4522" y="0"/>
                </a:moveTo>
                <a:cubicBezTo>
                  <a:pt x="1465" y="0"/>
                  <a:pt x="1" y="3630"/>
                  <a:pt x="2102" y="5732"/>
                </a:cubicBezTo>
                <a:cubicBezTo>
                  <a:pt x="2805" y="6414"/>
                  <a:pt x="3663" y="6721"/>
                  <a:pt x="4501" y="6721"/>
                </a:cubicBezTo>
                <a:cubicBezTo>
                  <a:pt x="6242" y="6721"/>
                  <a:pt x="7897" y="5396"/>
                  <a:pt x="7897" y="3375"/>
                </a:cubicBezTo>
                <a:cubicBezTo>
                  <a:pt x="7897" y="1465"/>
                  <a:pt x="6369" y="0"/>
                  <a:pt x="452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22"/>
          <p:cNvSpPr/>
          <p:nvPr/>
        </p:nvSpPr>
        <p:spPr>
          <a:xfrm>
            <a:off x="-1317134" y="1615819"/>
            <a:ext cx="594452" cy="129909"/>
          </a:xfrm>
          <a:custGeom>
            <a:avLst/>
            <a:gdLst/>
            <a:ahLst/>
            <a:cxnLst/>
            <a:rect l="l" t="t" r="r" b="b"/>
            <a:pathLst>
              <a:path w="24774" h="5414" extrusionOk="0">
                <a:moveTo>
                  <a:pt x="4713" y="0"/>
                </a:moveTo>
                <a:lnTo>
                  <a:pt x="0" y="2739"/>
                </a:lnTo>
                <a:lnTo>
                  <a:pt x="4713" y="5414"/>
                </a:lnTo>
                <a:lnTo>
                  <a:pt x="4713" y="3503"/>
                </a:lnTo>
                <a:lnTo>
                  <a:pt x="23946" y="3503"/>
                </a:lnTo>
                <a:cubicBezTo>
                  <a:pt x="24391" y="3503"/>
                  <a:pt x="24774" y="3185"/>
                  <a:pt x="24774" y="2739"/>
                </a:cubicBezTo>
                <a:cubicBezTo>
                  <a:pt x="24774" y="2293"/>
                  <a:pt x="24391" y="1911"/>
                  <a:pt x="23946" y="1911"/>
                </a:cubicBezTo>
                <a:lnTo>
                  <a:pt x="4713" y="1911"/>
                </a:lnTo>
                <a:lnTo>
                  <a:pt x="471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22"/>
          <p:cNvSpPr/>
          <p:nvPr/>
        </p:nvSpPr>
        <p:spPr>
          <a:xfrm>
            <a:off x="3688919" y="3380771"/>
            <a:ext cx="169645" cy="437069"/>
          </a:xfrm>
          <a:custGeom>
            <a:avLst/>
            <a:gdLst/>
            <a:ahLst/>
            <a:cxnLst/>
            <a:rect l="l" t="t" r="r" b="b"/>
            <a:pathLst>
              <a:path w="7070" h="18215" extrusionOk="0">
                <a:moveTo>
                  <a:pt x="0" y="0"/>
                </a:moveTo>
                <a:cubicBezTo>
                  <a:pt x="0" y="2866"/>
                  <a:pt x="1911" y="4777"/>
                  <a:pt x="3503" y="6305"/>
                </a:cubicBezTo>
                <a:cubicBezTo>
                  <a:pt x="4522" y="7324"/>
                  <a:pt x="5413" y="8279"/>
                  <a:pt x="5541" y="9107"/>
                </a:cubicBezTo>
                <a:cubicBezTo>
                  <a:pt x="5413" y="9935"/>
                  <a:pt x="4522" y="10890"/>
                  <a:pt x="3503" y="11846"/>
                </a:cubicBezTo>
                <a:cubicBezTo>
                  <a:pt x="1911" y="13438"/>
                  <a:pt x="0" y="15348"/>
                  <a:pt x="0" y="18214"/>
                </a:cubicBezTo>
                <a:lnTo>
                  <a:pt x="1592" y="18214"/>
                </a:lnTo>
                <a:cubicBezTo>
                  <a:pt x="1592" y="16049"/>
                  <a:pt x="3121" y="14520"/>
                  <a:pt x="4585" y="13056"/>
                </a:cubicBezTo>
                <a:cubicBezTo>
                  <a:pt x="5859" y="11846"/>
                  <a:pt x="7005" y="10636"/>
                  <a:pt x="7069" y="9235"/>
                </a:cubicBezTo>
                <a:lnTo>
                  <a:pt x="7069" y="9107"/>
                </a:lnTo>
                <a:lnTo>
                  <a:pt x="7069" y="9044"/>
                </a:lnTo>
                <a:cubicBezTo>
                  <a:pt x="7005" y="7579"/>
                  <a:pt x="5859" y="6433"/>
                  <a:pt x="4585" y="5223"/>
                </a:cubicBezTo>
                <a:cubicBezTo>
                  <a:pt x="3121" y="3694"/>
                  <a:pt x="1592" y="2166"/>
                  <a:pt x="159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22"/>
          <p:cNvSpPr/>
          <p:nvPr/>
        </p:nvSpPr>
        <p:spPr>
          <a:xfrm>
            <a:off x="3875336" y="3379235"/>
            <a:ext cx="171180" cy="438605"/>
          </a:xfrm>
          <a:custGeom>
            <a:avLst/>
            <a:gdLst/>
            <a:ahLst/>
            <a:cxnLst/>
            <a:rect l="l" t="t" r="r" b="b"/>
            <a:pathLst>
              <a:path w="7134" h="18279" extrusionOk="0">
                <a:moveTo>
                  <a:pt x="5541" y="1"/>
                </a:moveTo>
                <a:cubicBezTo>
                  <a:pt x="5541" y="2230"/>
                  <a:pt x="4013" y="3758"/>
                  <a:pt x="2484" y="5223"/>
                </a:cubicBezTo>
                <a:cubicBezTo>
                  <a:pt x="1274" y="6433"/>
                  <a:pt x="128" y="7643"/>
                  <a:pt x="1" y="9044"/>
                </a:cubicBezTo>
                <a:lnTo>
                  <a:pt x="1" y="9171"/>
                </a:lnTo>
                <a:lnTo>
                  <a:pt x="1" y="9235"/>
                </a:lnTo>
                <a:cubicBezTo>
                  <a:pt x="128" y="10700"/>
                  <a:pt x="1274" y="11846"/>
                  <a:pt x="2484" y="13056"/>
                </a:cubicBezTo>
                <a:cubicBezTo>
                  <a:pt x="4013" y="14521"/>
                  <a:pt x="5541" y="16113"/>
                  <a:pt x="5541" y="18278"/>
                </a:cubicBezTo>
                <a:lnTo>
                  <a:pt x="7133" y="18278"/>
                </a:lnTo>
                <a:cubicBezTo>
                  <a:pt x="7133" y="15412"/>
                  <a:pt x="5159" y="13502"/>
                  <a:pt x="3631" y="11910"/>
                </a:cubicBezTo>
                <a:cubicBezTo>
                  <a:pt x="2612" y="10891"/>
                  <a:pt x="1656" y="9935"/>
                  <a:pt x="1593" y="9108"/>
                </a:cubicBezTo>
                <a:cubicBezTo>
                  <a:pt x="1656" y="8280"/>
                  <a:pt x="2612" y="7388"/>
                  <a:pt x="3631" y="6369"/>
                </a:cubicBezTo>
                <a:cubicBezTo>
                  <a:pt x="5223" y="4777"/>
                  <a:pt x="7133" y="2867"/>
                  <a:pt x="713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22"/>
          <p:cNvSpPr/>
          <p:nvPr/>
        </p:nvSpPr>
        <p:spPr>
          <a:xfrm>
            <a:off x="3779068" y="3467873"/>
            <a:ext cx="177275" cy="111577"/>
          </a:xfrm>
          <a:custGeom>
            <a:avLst/>
            <a:gdLst/>
            <a:ahLst/>
            <a:cxnLst/>
            <a:rect l="l" t="t" r="r" b="b"/>
            <a:pathLst>
              <a:path w="7388" h="4650" extrusionOk="0">
                <a:moveTo>
                  <a:pt x="1" y="0"/>
                </a:moveTo>
                <a:cubicBezTo>
                  <a:pt x="574" y="637"/>
                  <a:pt x="1274" y="1338"/>
                  <a:pt x="1975" y="1975"/>
                </a:cubicBezTo>
                <a:cubicBezTo>
                  <a:pt x="2548" y="2548"/>
                  <a:pt x="3057" y="3248"/>
                  <a:pt x="3439" y="4013"/>
                </a:cubicBezTo>
                <a:cubicBezTo>
                  <a:pt x="3567" y="4204"/>
                  <a:pt x="3630" y="4458"/>
                  <a:pt x="3694" y="4649"/>
                </a:cubicBezTo>
                <a:cubicBezTo>
                  <a:pt x="3694" y="4586"/>
                  <a:pt x="3758" y="4458"/>
                  <a:pt x="3758" y="4395"/>
                </a:cubicBezTo>
                <a:cubicBezTo>
                  <a:pt x="3885" y="4013"/>
                  <a:pt x="4076" y="3694"/>
                  <a:pt x="4267" y="3376"/>
                </a:cubicBezTo>
                <a:cubicBezTo>
                  <a:pt x="4713" y="2803"/>
                  <a:pt x="5159" y="2229"/>
                  <a:pt x="5668" y="1720"/>
                </a:cubicBezTo>
                <a:cubicBezTo>
                  <a:pt x="6242" y="1147"/>
                  <a:pt x="6878" y="574"/>
                  <a:pt x="738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22"/>
          <p:cNvSpPr/>
          <p:nvPr/>
        </p:nvSpPr>
        <p:spPr>
          <a:xfrm>
            <a:off x="3867706" y="3617626"/>
            <a:ext cx="24" cy="24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0"/>
                </a:move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22"/>
          <p:cNvSpPr/>
          <p:nvPr/>
        </p:nvSpPr>
        <p:spPr>
          <a:xfrm>
            <a:off x="3650719" y="3330334"/>
            <a:ext cx="429415" cy="38224"/>
          </a:xfrm>
          <a:custGeom>
            <a:avLst/>
            <a:gdLst/>
            <a:ahLst/>
            <a:cxnLst/>
            <a:rect l="l" t="t" r="r" b="b"/>
            <a:pathLst>
              <a:path w="17896" h="1593" extrusionOk="0">
                <a:moveTo>
                  <a:pt x="0" y="1"/>
                </a:moveTo>
                <a:lnTo>
                  <a:pt x="0" y="1593"/>
                </a:lnTo>
                <a:lnTo>
                  <a:pt x="17895" y="1593"/>
                </a:lnTo>
                <a:lnTo>
                  <a:pt x="1789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22"/>
          <p:cNvSpPr/>
          <p:nvPr/>
        </p:nvSpPr>
        <p:spPr>
          <a:xfrm>
            <a:off x="3650719" y="3830030"/>
            <a:ext cx="429415" cy="38224"/>
          </a:xfrm>
          <a:custGeom>
            <a:avLst/>
            <a:gdLst/>
            <a:ahLst/>
            <a:cxnLst/>
            <a:rect l="l" t="t" r="r" b="b"/>
            <a:pathLst>
              <a:path w="17896" h="1593" extrusionOk="0">
                <a:moveTo>
                  <a:pt x="0" y="1"/>
                </a:moveTo>
                <a:lnTo>
                  <a:pt x="0" y="1593"/>
                </a:lnTo>
                <a:lnTo>
                  <a:pt x="17895" y="1593"/>
                </a:lnTo>
                <a:lnTo>
                  <a:pt x="1789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22"/>
          <p:cNvSpPr/>
          <p:nvPr/>
        </p:nvSpPr>
        <p:spPr>
          <a:xfrm>
            <a:off x="3772950" y="1883243"/>
            <a:ext cx="117647" cy="169645"/>
          </a:xfrm>
          <a:custGeom>
            <a:avLst/>
            <a:gdLst/>
            <a:ahLst/>
            <a:cxnLst/>
            <a:rect l="l" t="t" r="r" b="b"/>
            <a:pathLst>
              <a:path w="4903" h="7070" extrusionOk="0">
                <a:moveTo>
                  <a:pt x="2357" y="1274"/>
                </a:moveTo>
                <a:cubicBezTo>
                  <a:pt x="2930" y="1274"/>
                  <a:pt x="3312" y="1720"/>
                  <a:pt x="3312" y="2293"/>
                </a:cubicBezTo>
                <a:cubicBezTo>
                  <a:pt x="3312" y="2802"/>
                  <a:pt x="2930" y="3312"/>
                  <a:pt x="2357" y="3312"/>
                </a:cubicBezTo>
                <a:lnTo>
                  <a:pt x="1593" y="3312"/>
                </a:lnTo>
                <a:lnTo>
                  <a:pt x="1593" y="1274"/>
                </a:lnTo>
                <a:close/>
                <a:moveTo>
                  <a:pt x="1" y="0"/>
                </a:moveTo>
                <a:lnTo>
                  <a:pt x="1" y="7069"/>
                </a:lnTo>
                <a:lnTo>
                  <a:pt x="1593" y="7069"/>
                </a:lnTo>
                <a:lnTo>
                  <a:pt x="1593" y="4522"/>
                </a:lnTo>
                <a:lnTo>
                  <a:pt x="2675" y="4522"/>
                </a:lnTo>
                <a:cubicBezTo>
                  <a:pt x="2710" y="4524"/>
                  <a:pt x="2743" y="4524"/>
                  <a:pt x="2777" y="4524"/>
                </a:cubicBezTo>
                <a:cubicBezTo>
                  <a:pt x="3942" y="4524"/>
                  <a:pt x="4903" y="3469"/>
                  <a:pt x="4841" y="2293"/>
                </a:cubicBezTo>
                <a:cubicBezTo>
                  <a:pt x="4841" y="1019"/>
                  <a:pt x="3885" y="0"/>
                  <a:pt x="261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22"/>
          <p:cNvSpPr/>
          <p:nvPr/>
        </p:nvSpPr>
        <p:spPr>
          <a:xfrm>
            <a:off x="3905906" y="1883243"/>
            <a:ext cx="132956" cy="169645"/>
          </a:xfrm>
          <a:custGeom>
            <a:avLst/>
            <a:gdLst/>
            <a:ahLst/>
            <a:cxnLst/>
            <a:rect l="l" t="t" r="r" b="b"/>
            <a:pathLst>
              <a:path w="5541" h="7070" extrusionOk="0">
                <a:moveTo>
                  <a:pt x="0" y="0"/>
                </a:moveTo>
                <a:lnTo>
                  <a:pt x="0" y="7069"/>
                </a:lnTo>
                <a:lnTo>
                  <a:pt x="1592" y="7069"/>
                </a:lnTo>
                <a:lnTo>
                  <a:pt x="1592" y="4267"/>
                </a:lnTo>
                <a:lnTo>
                  <a:pt x="3885" y="4267"/>
                </a:lnTo>
                <a:lnTo>
                  <a:pt x="3885" y="7069"/>
                </a:lnTo>
                <a:lnTo>
                  <a:pt x="5541" y="7069"/>
                </a:lnTo>
                <a:lnTo>
                  <a:pt x="5541" y="0"/>
                </a:lnTo>
                <a:lnTo>
                  <a:pt x="3885" y="0"/>
                </a:lnTo>
                <a:lnTo>
                  <a:pt x="3885" y="2802"/>
                </a:lnTo>
                <a:lnTo>
                  <a:pt x="1592" y="2802"/>
                </a:lnTo>
                <a:lnTo>
                  <a:pt x="159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22"/>
          <p:cNvSpPr/>
          <p:nvPr/>
        </p:nvSpPr>
        <p:spPr>
          <a:xfrm>
            <a:off x="4069408" y="1883243"/>
            <a:ext cx="116160" cy="169645"/>
          </a:xfrm>
          <a:custGeom>
            <a:avLst/>
            <a:gdLst/>
            <a:ahLst/>
            <a:cxnLst/>
            <a:rect l="l" t="t" r="r" b="b"/>
            <a:pathLst>
              <a:path w="4841" h="7070" extrusionOk="0">
                <a:moveTo>
                  <a:pt x="2357" y="1274"/>
                </a:moveTo>
                <a:cubicBezTo>
                  <a:pt x="2930" y="1274"/>
                  <a:pt x="3312" y="1720"/>
                  <a:pt x="3312" y="2293"/>
                </a:cubicBezTo>
                <a:cubicBezTo>
                  <a:pt x="3312" y="2802"/>
                  <a:pt x="2930" y="3312"/>
                  <a:pt x="2357" y="3312"/>
                </a:cubicBezTo>
                <a:lnTo>
                  <a:pt x="1529" y="3312"/>
                </a:lnTo>
                <a:lnTo>
                  <a:pt x="1529" y="1274"/>
                </a:lnTo>
                <a:close/>
                <a:moveTo>
                  <a:pt x="0" y="0"/>
                </a:moveTo>
                <a:lnTo>
                  <a:pt x="0" y="7069"/>
                </a:lnTo>
                <a:lnTo>
                  <a:pt x="1529" y="7069"/>
                </a:lnTo>
                <a:lnTo>
                  <a:pt x="1529" y="4522"/>
                </a:lnTo>
                <a:lnTo>
                  <a:pt x="2612" y="4522"/>
                </a:lnTo>
                <a:cubicBezTo>
                  <a:pt x="2647" y="4524"/>
                  <a:pt x="2683" y="4524"/>
                  <a:pt x="2718" y="4524"/>
                </a:cubicBezTo>
                <a:cubicBezTo>
                  <a:pt x="3938" y="4524"/>
                  <a:pt x="4839" y="3469"/>
                  <a:pt x="4777" y="2293"/>
                </a:cubicBezTo>
                <a:cubicBezTo>
                  <a:pt x="4840" y="1083"/>
                  <a:pt x="3822" y="64"/>
                  <a:pt x="261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22"/>
          <p:cNvSpPr/>
          <p:nvPr/>
        </p:nvSpPr>
        <p:spPr>
          <a:xfrm>
            <a:off x="-522515" y="481959"/>
            <a:ext cx="88638" cy="171180"/>
          </a:xfrm>
          <a:custGeom>
            <a:avLst/>
            <a:gdLst/>
            <a:ahLst/>
            <a:cxnLst/>
            <a:rect l="l" t="t" r="r" b="b"/>
            <a:pathLst>
              <a:path w="3694" h="7134" extrusionOk="0">
                <a:moveTo>
                  <a:pt x="2102" y="1"/>
                </a:moveTo>
                <a:lnTo>
                  <a:pt x="2102" y="4268"/>
                </a:lnTo>
                <a:cubicBezTo>
                  <a:pt x="2102" y="5032"/>
                  <a:pt x="2102" y="5669"/>
                  <a:pt x="955" y="5669"/>
                </a:cubicBezTo>
                <a:cubicBezTo>
                  <a:pt x="573" y="5669"/>
                  <a:pt x="191" y="5478"/>
                  <a:pt x="0" y="5159"/>
                </a:cubicBezTo>
                <a:lnTo>
                  <a:pt x="0" y="7006"/>
                </a:lnTo>
                <a:cubicBezTo>
                  <a:pt x="319" y="7134"/>
                  <a:pt x="637" y="7134"/>
                  <a:pt x="955" y="7134"/>
                </a:cubicBezTo>
                <a:cubicBezTo>
                  <a:pt x="2675" y="7134"/>
                  <a:pt x="3694" y="6433"/>
                  <a:pt x="3694" y="4395"/>
                </a:cubicBezTo>
                <a:lnTo>
                  <a:pt x="369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22"/>
          <p:cNvSpPr/>
          <p:nvPr/>
        </p:nvSpPr>
        <p:spPr>
          <a:xfrm>
            <a:off x="-415569" y="478912"/>
            <a:ext cx="142146" cy="175763"/>
          </a:xfrm>
          <a:custGeom>
            <a:avLst/>
            <a:gdLst/>
            <a:ahLst/>
            <a:cxnLst/>
            <a:rect l="l" t="t" r="r" b="b"/>
            <a:pathLst>
              <a:path w="5924" h="7325" extrusionOk="0">
                <a:moveTo>
                  <a:pt x="2867" y="1"/>
                </a:moveTo>
                <a:cubicBezTo>
                  <a:pt x="1593" y="1"/>
                  <a:pt x="256" y="637"/>
                  <a:pt x="256" y="2102"/>
                </a:cubicBezTo>
                <a:cubicBezTo>
                  <a:pt x="256" y="4713"/>
                  <a:pt x="4331" y="3822"/>
                  <a:pt x="4331" y="5223"/>
                </a:cubicBezTo>
                <a:cubicBezTo>
                  <a:pt x="4331" y="5860"/>
                  <a:pt x="3504" y="6051"/>
                  <a:pt x="3058" y="6051"/>
                </a:cubicBezTo>
                <a:cubicBezTo>
                  <a:pt x="3019" y="6054"/>
                  <a:pt x="2980" y="6055"/>
                  <a:pt x="2942" y="6055"/>
                </a:cubicBezTo>
                <a:cubicBezTo>
                  <a:pt x="2230" y="6055"/>
                  <a:pt x="1654" y="5505"/>
                  <a:pt x="1593" y="4841"/>
                </a:cubicBezTo>
                <a:lnTo>
                  <a:pt x="1" y="4841"/>
                </a:lnTo>
                <a:cubicBezTo>
                  <a:pt x="1" y="6496"/>
                  <a:pt x="1466" y="7324"/>
                  <a:pt x="2994" y="7324"/>
                </a:cubicBezTo>
                <a:cubicBezTo>
                  <a:pt x="4586" y="7324"/>
                  <a:pt x="5924" y="6687"/>
                  <a:pt x="5924" y="5032"/>
                </a:cubicBezTo>
                <a:cubicBezTo>
                  <a:pt x="5924" y="2357"/>
                  <a:pt x="1848" y="3249"/>
                  <a:pt x="1848" y="1975"/>
                </a:cubicBezTo>
                <a:cubicBezTo>
                  <a:pt x="1848" y="1465"/>
                  <a:pt x="2485" y="1274"/>
                  <a:pt x="2867" y="1274"/>
                </a:cubicBezTo>
                <a:cubicBezTo>
                  <a:pt x="3695" y="1274"/>
                  <a:pt x="4077" y="1529"/>
                  <a:pt x="4204" y="2230"/>
                </a:cubicBezTo>
                <a:lnTo>
                  <a:pt x="5669" y="2230"/>
                </a:lnTo>
                <a:cubicBezTo>
                  <a:pt x="5605" y="637"/>
                  <a:pt x="4331" y="1"/>
                  <a:pt x="286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22"/>
          <p:cNvSpPr/>
          <p:nvPr/>
        </p:nvSpPr>
        <p:spPr>
          <a:xfrm>
            <a:off x="-1214747" y="1001523"/>
            <a:ext cx="131445" cy="169645"/>
          </a:xfrm>
          <a:custGeom>
            <a:avLst/>
            <a:gdLst/>
            <a:ahLst/>
            <a:cxnLst/>
            <a:rect l="l" t="t" r="r" b="b"/>
            <a:pathLst>
              <a:path w="5478" h="7070" extrusionOk="0">
                <a:moveTo>
                  <a:pt x="0" y="1"/>
                </a:moveTo>
                <a:lnTo>
                  <a:pt x="0" y="7069"/>
                </a:lnTo>
                <a:lnTo>
                  <a:pt x="1529" y="7069"/>
                </a:lnTo>
                <a:lnTo>
                  <a:pt x="1529" y="4267"/>
                </a:lnTo>
                <a:lnTo>
                  <a:pt x="3821" y="4267"/>
                </a:lnTo>
                <a:lnTo>
                  <a:pt x="3821" y="7069"/>
                </a:lnTo>
                <a:lnTo>
                  <a:pt x="5477" y="7069"/>
                </a:lnTo>
                <a:lnTo>
                  <a:pt x="5477" y="1"/>
                </a:lnTo>
                <a:lnTo>
                  <a:pt x="3821" y="1"/>
                </a:lnTo>
                <a:lnTo>
                  <a:pt x="3821" y="2866"/>
                </a:lnTo>
                <a:lnTo>
                  <a:pt x="1529" y="2866"/>
                </a:lnTo>
                <a:lnTo>
                  <a:pt x="152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22"/>
          <p:cNvSpPr/>
          <p:nvPr/>
        </p:nvSpPr>
        <p:spPr>
          <a:xfrm>
            <a:off x="-1066530" y="1001523"/>
            <a:ext cx="134492" cy="169645"/>
          </a:xfrm>
          <a:custGeom>
            <a:avLst/>
            <a:gdLst/>
            <a:ahLst/>
            <a:cxnLst/>
            <a:rect l="l" t="t" r="r" b="b"/>
            <a:pathLst>
              <a:path w="5605" h="7070" extrusionOk="0">
                <a:moveTo>
                  <a:pt x="1" y="1"/>
                </a:moveTo>
                <a:lnTo>
                  <a:pt x="1" y="1465"/>
                </a:lnTo>
                <a:lnTo>
                  <a:pt x="2038" y="1465"/>
                </a:lnTo>
                <a:lnTo>
                  <a:pt x="2038" y="7069"/>
                </a:lnTo>
                <a:lnTo>
                  <a:pt x="3567" y="7069"/>
                </a:lnTo>
                <a:lnTo>
                  <a:pt x="3567" y="1465"/>
                </a:lnTo>
                <a:lnTo>
                  <a:pt x="5605" y="1465"/>
                </a:lnTo>
                <a:lnTo>
                  <a:pt x="560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22"/>
          <p:cNvSpPr/>
          <p:nvPr/>
        </p:nvSpPr>
        <p:spPr>
          <a:xfrm>
            <a:off x="-930526" y="1001523"/>
            <a:ext cx="224665" cy="169645"/>
          </a:xfrm>
          <a:custGeom>
            <a:avLst/>
            <a:gdLst/>
            <a:ahLst/>
            <a:cxnLst/>
            <a:rect l="l" t="t" r="r" b="b"/>
            <a:pathLst>
              <a:path w="9363" h="7070" extrusionOk="0">
                <a:moveTo>
                  <a:pt x="1402" y="1"/>
                </a:moveTo>
                <a:lnTo>
                  <a:pt x="0" y="7069"/>
                </a:lnTo>
                <a:lnTo>
                  <a:pt x="1720" y="7069"/>
                </a:lnTo>
                <a:lnTo>
                  <a:pt x="2548" y="2229"/>
                </a:lnTo>
                <a:lnTo>
                  <a:pt x="3949" y="7069"/>
                </a:lnTo>
                <a:lnTo>
                  <a:pt x="5477" y="7069"/>
                </a:lnTo>
                <a:lnTo>
                  <a:pt x="6815" y="2229"/>
                </a:lnTo>
                <a:lnTo>
                  <a:pt x="7643" y="7069"/>
                </a:lnTo>
                <a:lnTo>
                  <a:pt x="9362" y="7069"/>
                </a:lnTo>
                <a:lnTo>
                  <a:pt x="8025" y="1"/>
                </a:lnTo>
                <a:lnTo>
                  <a:pt x="6178" y="1"/>
                </a:lnTo>
                <a:lnTo>
                  <a:pt x="4713" y="4968"/>
                </a:lnTo>
                <a:lnTo>
                  <a:pt x="324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22"/>
          <p:cNvSpPr/>
          <p:nvPr/>
        </p:nvSpPr>
        <p:spPr>
          <a:xfrm>
            <a:off x="-689088" y="1001523"/>
            <a:ext cx="97828" cy="169645"/>
          </a:xfrm>
          <a:custGeom>
            <a:avLst/>
            <a:gdLst/>
            <a:ahLst/>
            <a:cxnLst/>
            <a:rect l="l" t="t" r="r" b="b"/>
            <a:pathLst>
              <a:path w="4077" h="7070" extrusionOk="0">
                <a:moveTo>
                  <a:pt x="1" y="1"/>
                </a:moveTo>
                <a:lnTo>
                  <a:pt x="1" y="7069"/>
                </a:lnTo>
                <a:lnTo>
                  <a:pt x="4076" y="7069"/>
                </a:lnTo>
                <a:lnTo>
                  <a:pt x="4076" y="5668"/>
                </a:lnTo>
                <a:lnTo>
                  <a:pt x="1529" y="5668"/>
                </a:lnTo>
                <a:lnTo>
                  <a:pt x="152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22"/>
          <p:cNvSpPr/>
          <p:nvPr/>
        </p:nvSpPr>
        <p:spPr>
          <a:xfrm>
            <a:off x="12309" y="4484061"/>
            <a:ext cx="155896" cy="203262"/>
          </a:xfrm>
          <a:custGeom>
            <a:avLst/>
            <a:gdLst/>
            <a:ahLst/>
            <a:cxnLst/>
            <a:rect l="l" t="t" r="r" b="b"/>
            <a:pathLst>
              <a:path w="6497" h="8471" extrusionOk="0">
                <a:moveTo>
                  <a:pt x="6496" y="0"/>
                </a:moveTo>
                <a:lnTo>
                  <a:pt x="0" y="3057"/>
                </a:lnTo>
                <a:lnTo>
                  <a:pt x="0" y="5413"/>
                </a:lnTo>
                <a:lnTo>
                  <a:pt x="6496" y="8470"/>
                </a:lnTo>
                <a:lnTo>
                  <a:pt x="6496" y="6560"/>
                </a:lnTo>
                <a:lnTo>
                  <a:pt x="1402" y="4267"/>
                </a:lnTo>
                <a:lnTo>
                  <a:pt x="6496" y="1911"/>
                </a:lnTo>
                <a:lnTo>
                  <a:pt x="649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22"/>
          <p:cNvSpPr/>
          <p:nvPr/>
        </p:nvSpPr>
        <p:spPr>
          <a:xfrm>
            <a:off x="192632" y="4384722"/>
            <a:ext cx="198679" cy="365252"/>
          </a:xfrm>
          <a:custGeom>
            <a:avLst/>
            <a:gdLst/>
            <a:ahLst/>
            <a:cxnLst/>
            <a:rect l="l" t="t" r="r" b="b"/>
            <a:pathLst>
              <a:path w="8280" h="15222" extrusionOk="0">
                <a:moveTo>
                  <a:pt x="6114" y="1"/>
                </a:moveTo>
                <a:lnTo>
                  <a:pt x="0" y="15221"/>
                </a:lnTo>
                <a:lnTo>
                  <a:pt x="2165" y="15221"/>
                </a:lnTo>
                <a:lnTo>
                  <a:pt x="827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22"/>
          <p:cNvSpPr/>
          <p:nvPr/>
        </p:nvSpPr>
        <p:spPr>
          <a:xfrm>
            <a:off x="3801989" y="4086729"/>
            <a:ext cx="230760" cy="230784"/>
          </a:xfrm>
          <a:custGeom>
            <a:avLst/>
            <a:gdLst/>
            <a:ahLst/>
            <a:cxnLst/>
            <a:rect l="l" t="t" r="r" b="b"/>
            <a:pathLst>
              <a:path w="9617" h="9618" extrusionOk="0">
                <a:moveTo>
                  <a:pt x="1" y="1"/>
                </a:moveTo>
                <a:lnTo>
                  <a:pt x="1" y="9617"/>
                </a:lnTo>
                <a:lnTo>
                  <a:pt x="9617" y="9617"/>
                </a:lnTo>
                <a:lnTo>
                  <a:pt x="961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13817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33"/>
          <p:cNvSpPr txBox="1">
            <a:spLocks noGrp="1"/>
          </p:cNvSpPr>
          <p:nvPr>
            <p:ph type="ctrTitle" idx="7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Toda la </a:t>
            </a:r>
            <a:r>
              <a:rPr lang="en-US" dirty="0" err="1"/>
              <a:t>descripci</a:t>
            </a:r>
            <a:r>
              <a:rPr lang="es-ES" dirty="0" err="1"/>
              <a:t>ón</a:t>
            </a:r>
            <a:r>
              <a:rPr lang="es-ES" dirty="0"/>
              <a:t> del héroe es por detalles</a:t>
            </a:r>
            <a:r>
              <a:rPr lang="en-US" dirty="0"/>
              <a:t>-Hero</a:t>
            </a:r>
            <a:endParaRPr dirty="0"/>
          </a:p>
        </p:txBody>
      </p:sp>
      <p:cxnSp>
        <p:nvCxnSpPr>
          <p:cNvPr id="661" name="Google Shape;661;p33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5" name="Imagen 14">
            <a:extLst>
              <a:ext uri="{FF2B5EF4-FFF2-40B4-BE49-F238E27FC236}">
                <a16:creationId xmlns:a16="http://schemas.microsoft.com/office/drawing/2014/main" id="{941CB86B-1559-BFF0-57A2-BEF0F23BC6E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538" t="9006" r="3558" b="7432"/>
          <a:stretch/>
        </p:blipFill>
        <p:spPr>
          <a:xfrm>
            <a:off x="879361" y="1332855"/>
            <a:ext cx="6970531" cy="357236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33"/>
          <p:cNvSpPr txBox="1">
            <a:spLocks noGrp="1"/>
          </p:cNvSpPr>
          <p:nvPr>
            <p:ph type="ctrTitle" idx="7"/>
          </p:nvPr>
        </p:nvSpPr>
        <p:spPr>
          <a:xfrm>
            <a:off x="311700" y="1319314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En detalles</a:t>
            </a:r>
            <a:r>
              <a:rPr lang="en-US" dirty="0"/>
              <a:t>-Hero </a:t>
            </a:r>
            <a:r>
              <a:rPr lang="en-US" dirty="0" err="1"/>
              <a:t>uso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ngOnChanges</a:t>
            </a:r>
            <a:r>
              <a:rPr lang="en-US" dirty="0"/>
              <a:t> para </a:t>
            </a:r>
            <a:r>
              <a:rPr lang="en-US" dirty="0" err="1"/>
              <a:t>hacer</a:t>
            </a:r>
            <a:r>
              <a:rPr lang="en-US" dirty="0"/>
              <a:t> un get al id q </a:t>
            </a:r>
            <a:r>
              <a:rPr lang="en-US" dirty="0" err="1"/>
              <a:t>transmite</a:t>
            </a:r>
            <a:r>
              <a:rPr lang="en-US" dirty="0"/>
              <a:t> </a:t>
            </a:r>
            <a:r>
              <a:rPr lang="en-US" dirty="0" err="1"/>
              <a:t>cada</a:t>
            </a:r>
            <a:r>
              <a:rPr lang="en-US" dirty="0"/>
              <a:t> </a:t>
            </a:r>
            <a:r>
              <a:rPr lang="en-US" dirty="0" err="1"/>
              <a:t>tarjeta</a:t>
            </a:r>
            <a:r>
              <a:rPr lang="en-US" dirty="0"/>
              <a:t> al </a:t>
            </a:r>
            <a:r>
              <a:rPr lang="en-US" dirty="0" err="1"/>
              <a:t>hacer</a:t>
            </a:r>
            <a:r>
              <a:rPr lang="en-US" dirty="0"/>
              <a:t> click</a:t>
            </a:r>
            <a:endParaRPr dirty="0"/>
          </a:p>
        </p:txBody>
      </p:sp>
      <p:cxnSp>
        <p:nvCxnSpPr>
          <p:cNvPr id="661" name="Google Shape;661;p33"/>
          <p:cNvCxnSpPr/>
          <p:nvPr/>
        </p:nvCxnSpPr>
        <p:spPr>
          <a:xfrm>
            <a:off x="410705" y="1925914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Imagen 2">
            <a:extLst>
              <a:ext uri="{FF2B5EF4-FFF2-40B4-BE49-F238E27FC236}">
                <a16:creationId xmlns:a16="http://schemas.microsoft.com/office/drawing/2014/main" id="{A9FF2694-9987-E09B-3F3C-51F428E9575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491" r="53051" b="32505"/>
          <a:stretch/>
        </p:blipFill>
        <p:spPr>
          <a:xfrm>
            <a:off x="2704455" y="2053527"/>
            <a:ext cx="4293031" cy="2983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6829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33"/>
          <p:cNvSpPr txBox="1">
            <a:spLocks noGrp="1"/>
          </p:cNvSpPr>
          <p:nvPr>
            <p:ph type="ctrTitle" idx="7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Cada</a:t>
            </a:r>
            <a:r>
              <a:rPr lang="en-US" dirty="0"/>
              <a:t> color de la  </a:t>
            </a:r>
            <a:r>
              <a:rPr lang="en-US" dirty="0" err="1"/>
              <a:t>tarjeta</a:t>
            </a:r>
            <a:r>
              <a:rPr lang="en-US" dirty="0"/>
              <a:t> y de la imagen </a:t>
            </a:r>
            <a:r>
              <a:rPr lang="en-US" dirty="0" err="1"/>
              <a:t>dependen</a:t>
            </a:r>
            <a:r>
              <a:rPr lang="en-US" dirty="0"/>
              <a:t> del color del </a:t>
            </a:r>
            <a:r>
              <a:rPr lang="en-US" dirty="0" err="1"/>
              <a:t>Héroe</a:t>
            </a:r>
            <a:endParaRPr dirty="0"/>
          </a:p>
        </p:txBody>
      </p:sp>
      <p:cxnSp>
        <p:nvCxnSpPr>
          <p:cNvPr id="661" name="Google Shape;661;p33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Imagen 2">
            <a:extLst>
              <a:ext uri="{FF2B5EF4-FFF2-40B4-BE49-F238E27FC236}">
                <a16:creationId xmlns:a16="http://schemas.microsoft.com/office/drawing/2014/main" id="{218C6D7A-B756-590F-DCFD-ABAF924AF6F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742"/>
          <a:stretch/>
        </p:blipFill>
        <p:spPr>
          <a:xfrm>
            <a:off x="1007390" y="1251150"/>
            <a:ext cx="6780508" cy="3556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9630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33"/>
          <p:cNvSpPr txBox="1">
            <a:spLocks noGrp="1"/>
          </p:cNvSpPr>
          <p:nvPr>
            <p:ph type="ctrTitle" idx="7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El </a:t>
            </a:r>
            <a:r>
              <a:rPr lang="en-US" dirty="0" err="1"/>
              <a:t>modificar</a:t>
            </a:r>
            <a:r>
              <a:rPr lang="en-US" dirty="0"/>
              <a:t> y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agregar</a:t>
            </a:r>
            <a:r>
              <a:rPr lang="en-US" dirty="0"/>
              <a:t> </a:t>
            </a:r>
            <a:r>
              <a:rPr lang="en-US" dirty="0" err="1"/>
              <a:t>también</a:t>
            </a:r>
            <a:r>
              <a:rPr lang="en-US" dirty="0"/>
              <a:t> </a:t>
            </a:r>
            <a:r>
              <a:rPr lang="en-US" dirty="0" err="1"/>
              <a:t>usan</a:t>
            </a:r>
            <a:r>
              <a:rPr lang="en-US" dirty="0"/>
              <a:t> un modal</a:t>
            </a:r>
            <a:endParaRPr dirty="0"/>
          </a:p>
        </p:txBody>
      </p:sp>
      <p:cxnSp>
        <p:nvCxnSpPr>
          <p:cNvPr id="661" name="Google Shape;661;p33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" name="Imagen 3">
            <a:extLst>
              <a:ext uri="{FF2B5EF4-FFF2-40B4-BE49-F238E27FC236}">
                <a16:creationId xmlns:a16="http://schemas.microsoft.com/office/drawing/2014/main" id="{007F1018-BE24-3F2C-7A47-D68F2B2E392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043"/>
          <a:stretch/>
        </p:blipFill>
        <p:spPr>
          <a:xfrm>
            <a:off x="953146" y="1235384"/>
            <a:ext cx="7075514" cy="3699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7220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2"/>
          <p:cNvSpPr txBox="1">
            <a:spLocks noGrp="1"/>
          </p:cNvSpPr>
          <p:nvPr>
            <p:ph type="ctrTitle"/>
          </p:nvPr>
        </p:nvSpPr>
        <p:spPr>
          <a:xfrm>
            <a:off x="4697860" y="2229392"/>
            <a:ext cx="4380152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600" dirty="0" err="1">
                <a:solidFill>
                  <a:schemeClr val="bg1"/>
                </a:solidFill>
              </a:rPr>
              <a:t>Agregar.component</a:t>
            </a:r>
            <a:endParaRPr sz="3600" dirty="0">
              <a:solidFill>
                <a:schemeClr val="bg1"/>
              </a:solidFill>
            </a:endParaRPr>
          </a:p>
        </p:txBody>
      </p:sp>
      <p:sp>
        <p:nvSpPr>
          <p:cNvPr id="111" name="Google Shape;111;p22"/>
          <p:cNvSpPr/>
          <p:nvPr/>
        </p:nvSpPr>
        <p:spPr>
          <a:xfrm>
            <a:off x="2238757" y="4488644"/>
            <a:ext cx="816022" cy="427879"/>
          </a:xfrm>
          <a:custGeom>
            <a:avLst/>
            <a:gdLst/>
            <a:ahLst/>
            <a:cxnLst/>
            <a:rect l="l" t="t" r="r" b="b"/>
            <a:pathLst>
              <a:path w="34008" h="17832" extrusionOk="0">
                <a:moveTo>
                  <a:pt x="4203" y="0"/>
                </a:moveTo>
                <a:cubicBezTo>
                  <a:pt x="1847" y="0"/>
                  <a:pt x="0" y="1847"/>
                  <a:pt x="0" y="4203"/>
                </a:cubicBezTo>
                <a:lnTo>
                  <a:pt x="0" y="13629"/>
                </a:lnTo>
                <a:cubicBezTo>
                  <a:pt x="0" y="15921"/>
                  <a:pt x="1847" y="17832"/>
                  <a:pt x="4203" y="17832"/>
                </a:cubicBezTo>
                <a:lnTo>
                  <a:pt x="29804" y="17832"/>
                </a:lnTo>
                <a:cubicBezTo>
                  <a:pt x="32160" y="17832"/>
                  <a:pt x="34007" y="15921"/>
                  <a:pt x="34007" y="13629"/>
                </a:cubicBezTo>
                <a:lnTo>
                  <a:pt x="34007" y="4203"/>
                </a:lnTo>
                <a:cubicBezTo>
                  <a:pt x="34007" y="1847"/>
                  <a:pt x="32160" y="0"/>
                  <a:pt x="2980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22"/>
          <p:cNvSpPr/>
          <p:nvPr/>
        </p:nvSpPr>
        <p:spPr>
          <a:xfrm>
            <a:off x="3470397" y="1215078"/>
            <a:ext cx="406499" cy="127245"/>
          </a:xfrm>
          <a:custGeom>
            <a:avLst/>
            <a:gdLst/>
            <a:ahLst/>
            <a:cxnLst/>
            <a:rect l="l" t="t" r="r" b="b"/>
            <a:pathLst>
              <a:path w="16941" h="5303" extrusionOk="0">
                <a:moveTo>
                  <a:pt x="8470" y="0"/>
                </a:moveTo>
                <a:cubicBezTo>
                  <a:pt x="5413" y="0"/>
                  <a:pt x="2357" y="1131"/>
                  <a:pt x="0" y="3392"/>
                </a:cubicBezTo>
                <a:lnTo>
                  <a:pt x="1783" y="5302"/>
                </a:lnTo>
                <a:cubicBezTo>
                  <a:pt x="3662" y="3487"/>
                  <a:pt x="6082" y="2580"/>
                  <a:pt x="8502" y="2580"/>
                </a:cubicBezTo>
                <a:cubicBezTo>
                  <a:pt x="10922" y="2580"/>
                  <a:pt x="13342" y="3487"/>
                  <a:pt x="15221" y="5302"/>
                </a:cubicBezTo>
                <a:lnTo>
                  <a:pt x="16940" y="3392"/>
                </a:lnTo>
                <a:cubicBezTo>
                  <a:pt x="14584" y="1131"/>
                  <a:pt x="11527" y="0"/>
                  <a:pt x="847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22"/>
          <p:cNvSpPr/>
          <p:nvPr/>
        </p:nvSpPr>
        <p:spPr>
          <a:xfrm>
            <a:off x="3559034" y="1342660"/>
            <a:ext cx="229224" cy="91349"/>
          </a:xfrm>
          <a:custGeom>
            <a:avLst/>
            <a:gdLst/>
            <a:ahLst/>
            <a:cxnLst/>
            <a:rect l="l" t="t" r="r" b="b"/>
            <a:pathLst>
              <a:path w="9553" h="3807" extrusionOk="0">
                <a:moveTo>
                  <a:pt x="4752" y="1"/>
                </a:moveTo>
                <a:cubicBezTo>
                  <a:pt x="3025" y="1"/>
                  <a:pt x="1306" y="654"/>
                  <a:pt x="0" y="1959"/>
                </a:cubicBezTo>
                <a:lnTo>
                  <a:pt x="1783" y="3806"/>
                </a:lnTo>
                <a:cubicBezTo>
                  <a:pt x="2611" y="3010"/>
                  <a:pt x="3678" y="2612"/>
                  <a:pt x="4744" y="2612"/>
                </a:cubicBezTo>
                <a:cubicBezTo>
                  <a:pt x="5811" y="2612"/>
                  <a:pt x="6878" y="3010"/>
                  <a:pt x="7706" y="3806"/>
                </a:cubicBezTo>
                <a:lnTo>
                  <a:pt x="9553" y="1959"/>
                </a:lnTo>
                <a:cubicBezTo>
                  <a:pt x="8215" y="654"/>
                  <a:pt x="6480" y="1"/>
                  <a:pt x="475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22"/>
          <p:cNvSpPr/>
          <p:nvPr/>
        </p:nvSpPr>
        <p:spPr>
          <a:xfrm>
            <a:off x="3624733" y="1459947"/>
            <a:ext cx="114624" cy="98403"/>
          </a:xfrm>
          <a:custGeom>
            <a:avLst/>
            <a:gdLst/>
            <a:ahLst/>
            <a:cxnLst/>
            <a:rect l="l" t="t" r="r" b="b"/>
            <a:pathLst>
              <a:path w="4777" h="4101" extrusionOk="0">
                <a:moveTo>
                  <a:pt x="2038" y="1"/>
                </a:moveTo>
                <a:cubicBezTo>
                  <a:pt x="892" y="1"/>
                  <a:pt x="0" y="892"/>
                  <a:pt x="0" y="2039"/>
                </a:cubicBezTo>
                <a:cubicBezTo>
                  <a:pt x="0" y="3288"/>
                  <a:pt x="992" y="4101"/>
                  <a:pt x="2047" y="4101"/>
                </a:cubicBezTo>
                <a:cubicBezTo>
                  <a:pt x="2552" y="4101"/>
                  <a:pt x="3071" y="3915"/>
                  <a:pt x="3503" y="3503"/>
                </a:cubicBezTo>
                <a:cubicBezTo>
                  <a:pt x="4777" y="2166"/>
                  <a:pt x="3885" y="1"/>
                  <a:pt x="203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22"/>
          <p:cNvSpPr/>
          <p:nvPr/>
        </p:nvSpPr>
        <p:spPr>
          <a:xfrm>
            <a:off x="3378712" y="1082122"/>
            <a:ext cx="589869" cy="163910"/>
          </a:xfrm>
          <a:custGeom>
            <a:avLst/>
            <a:gdLst/>
            <a:ahLst/>
            <a:cxnLst/>
            <a:rect l="l" t="t" r="r" b="b"/>
            <a:pathLst>
              <a:path w="24583" h="6831" extrusionOk="0">
                <a:moveTo>
                  <a:pt x="12291" y="1"/>
                </a:moveTo>
                <a:cubicBezTo>
                  <a:pt x="7865" y="1"/>
                  <a:pt x="3439" y="1641"/>
                  <a:pt x="0" y="4920"/>
                </a:cubicBezTo>
                <a:lnTo>
                  <a:pt x="1783" y="6831"/>
                </a:lnTo>
                <a:cubicBezTo>
                  <a:pt x="4713" y="3997"/>
                  <a:pt x="8502" y="2580"/>
                  <a:pt x="12291" y="2580"/>
                </a:cubicBezTo>
                <a:cubicBezTo>
                  <a:pt x="16081" y="2580"/>
                  <a:pt x="19870" y="3997"/>
                  <a:pt x="22799" y="6831"/>
                </a:cubicBezTo>
                <a:lnTo>
                  <a:pt x="24582" y="4920"/>
                </a:lnTo>
                <a:cubicBezTo>
                  <a:pt x="21143" y="1641"/>
                  <a:pt x="16717" y="1"/>
                  <a:pt x="1229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22"/>
          <p:cNvSpPr/>
          <p:nvPr/>
        </p:nvSpPr>
        <p:spPr>
          <a:xfrm>
            <a:off x="-226081" y="902208"/>
            <a:ext cx="3448945" cy="3969997"/>
          </a:xfrm>
          <a:custGeom>
            <a:avLst/>
            <a:gdLst/>
            <a:ahLst/>
            <a:cxnLst/>
            <a:rect l="l" t="t" r="r" b="b"/>
            <a:pathLst>
              <a:path w="143736" h="165451" extrusionOk="0">
                <a:moveTo>
                  <a:pt x="75084" y="96481"/>
                </a:moveTo>
                <a:cubicBezTo>
                  <a:pt x="75020" y="96545"/>
                  <a:pt x="74957" y="96609"/>
                  <a:pt x="74893" y="96609"/>
                </a:cubicBezTo>
                <a:cubicBezTo>
                  <a:pt x="74957" y="96545"/>
                  <a:pt x="75020" y="96545"/>
                  <a:pt x="75084" y="96481"/>
                </a:cubicBezTo>
                <a:close/>
                <a:moveTo>
                  <a:pt x="74000" y="97376"/>
                </a:moveTo>
                <a:cubicBezTo>
                  <a:pt x="73937" y="97501"/>
                  <a:pt x="73874" y="97565"/>
                  <a:pt x="73874" y="97691"/>
                </a:cubicBezTo>
                <a:lnTo>
                  <a:pt x="73874" y="97628"/>
                </a:lnTo>
                <a:cubicBezTo>
                  <a:pt x="73874" y="97564"/>
                  <a:pt x="73937" y="97501"/>
                  <a:pt x="74000" y="97376"/>
                </a:cubicBezTo>
                <a:close/>
                <a:moveTo>
                  <a:pt x="73618" y="98331"/>
                </a:moveTo>
                <a:lnTo>
                  <a:pt x="73618" y="98331"/>
                </a:lnTo>
                <a:cubicBezTo>
                  <a:pt x="73556" y="98458"/>
                  <a:pt x="73556" y="98648"/>
                  <a:pt x="73556" y="98838"/>
                </a:cubicBezTo>
                <a:lnTo>
                  <a:pt x="73556" y="98774"/>
                </a:lnTo>
                <a:cubicBezTo>
                  <a:pt x="73556" y="98648"/>
                  <a:pt x="73556" y="98458"/>
                  <a:pt x="73618" y="98331"/>
                </a:cubicBezTo>
                <a:close/>
                <a:moveTo>
                  <a:pt x="87375" y="108709"/>
                </a:moveTo>
                <a:cubicBezTo>
                  <a:pt x="87311" y="108709"/>
                  <a:pt x="87248" y="108772"/>
                  <a:pt x="87184" y="108836"/>
                </a:cubicBezTo>
                <a:lnTo>
                  <a:pt x="87120" y="108772"/>
                </a:lnTo>
                <a:cubicBezTo>
                  <a:pt x="87184" y="108772"/>
                  <a:pt x="87311" y="108709"/>
                  <a:pt x="87375" y="108709"/>
                </a:cubicBezTo>
                <a:close/>
                <a:moveTo>
                  <a:pt x="86929" y="108836"/>
                </a:moveTo>
                <a:cubicBezTo>
                  <a:pt x="86866" y="108900"/>
                  <a:pt x="86802" y="108963"/>
                  <a:pt x="86738" y="108963"/>
                </a:cubicBezTo>
                <a:lnTo>
                  <a:pt x="86675" y="108963"/>
                </a:lnTo>
                <a:cubicBezTo>
                  <a:pt x="86738" y="108963"/>
                  <a:pt x="86802" y="108900"/>
                  <a:pt x="86929" y="108836"/>
                </a:cubicBezTo>
                <a:close/>
                <a:moveTo>
                  <a:pt x="85783" y="109728"/>
                </a:moveTo>
                <a:cubicBezTo>
                  <a:pt x="85783" y="109855"/>
                  <a:pt x="85719" y="109919"/>
                  <a:pt x="85719" y="110046"/>
                </a:cubicBezTo>
                <a:lnTo>
                  <a:pt x="85656" y="110046"/>
                </a:lnTo>
                <a:cubicBezTo>
                  <a:pt x="85719" y="109919"/>
                  <a:pt x="85719" y="109855"/>
                  <a:pt x="85783" y="109728"/>
                </a:cubicBezTo>
                <a:close/>
                <a:moveTo>
                  <a:pt x="85592" y="110173"/>
                </a:moveTo>
                <a:cubicBezTo>
                  <a:pt x="85528" y="110301"/>
                  <a:pt x="85528" y="110428"/>
                  <a:pt x="85528" y="110492"/>
                </a:cubicBezTo>
                <a:lnTo>
                  <a:pt x="85465" y="110492"/>
                </a:lnTo>
                <a:cubicBezTo>
                  <a:pt x="85465" y="110428"/>
                  <a:pt x="85528" y="110301"/>
                  <a:pt x="85592" y="110173"/>
                </a:cubicBezTo>
                <a:close/>
                <a:moveTo>
                  <a:pt x="85401" y="110683"/>
                </a:moveTo>
                <a:cubicBezTo>
                  <a:pt x="85401" y="110810"/>
                  <a:pt x="85401" y="111001"/>
                  <a:pt x="85401" y="111192"/>
                </a:cubicBezTo>
                <a:lnTo>
                  <a:pt x="85337" y="111129"/>
                </a:lnTo>
                <a:cubicBezTo>
                  <a:pt x="85337" y="111001"/>
                  <a:pt x="85401" y="110810"/>
                  <a:pt x="85401" y="110683"/>
                </a:cubicBezTo>
                <a:close/>
                <a:moveTo>
                  <a:pt x="96291" y="112156"/>
                </a:moveTo>
                <a:cubicBezTo>
                  <a:pt x="96294" y="112284"/>
                  <a:pt x="96355" y="112469"/>
                  <a:pt x="96355" y="112593"/>
                </a:cubicBezTo>
                <a:lnTo>
                  <a:pt x="96355" y="112657"/>
                </a:lnTo>
                <a:cubicBezTo>
                  <a:pt x="96355" y="112470"/>
                  <a:pt x="96294" y="112284"/>
                  <a:pt x="96291" y="112156"/>
                </a:cubicBezTo>
                <a:close/>
                <a:moveTo>
                  <a:pt x="90432" y="113758"/>
                </a:moveTo>
                <a:lnTo>
                  <a:pt x="90432" y="113758"/>
                </a:lnTo>
                <a:cubicBezTo>
                  <a:pt x="90432" y="113879"/>
                  <a:pt x="90438" y="113997"/>
                  <a:pt x="90559" y="114058"/>
                </a:cubicBezTo>
                <a:lnTo>
                  <a:pt x="90559" y="114122"/>
                </a:lnTo>
                <a:cubicBezTo>
                  <a:pt x="90438" y="114001"/>
                  <a:pt x="90432" y="113879"/>
                  <a:pt x="90432" y="113758"/>
                </a:cubicBezTo>
                <a:close/>
                <a:moveTo>
                  <a:pt x="91260" y="113740"/>
                </a:moveTo>
                <a:cubicBezTo>
                  <a:pt x="91260" y="113994"/>
                  <a:pt x="91132" y="114185"/>
                  <a:pt x="90878" y="114185"/>
                </a:cubicBezTo>
                <a:lnTo>
                  <a:pt x="90814" y="114185"/>
                </a:lnTo>
                <a:cubicBezTo>
                  <a:pt x="91069" y="114185"/>
                  <a:pt x="91260" y="113994"/>
                  <a:pt x="91260" y="113740"/>
                </a:cubicBezTo>
                <a:close/>
                <a:moveTo>
                  <a:pt x="73556" y="122167"/>
                </a:moveTo>
                <a:cubicBezTo>
                  <a:pt x="73556" y="122287"/>
                  <a:pt x="73552" y="122408"/>
                  <a:pt x="73492" y="122528"/>
                </a:cubicBezTo>
                <a:lnTo>
                  <a:pt x="73492" y="122464"/>
                </a:lnTo>
                <a:cubicBezTo>
                  <a:pt x="73552" y="122404"/>
                  <a:pt x="73556" y="122287"/>
                  <a:pt x="73556" y="122167"/>
                </a:cubicBezTo>
                <a:close/>
                <a:moveTo>
                  <a:pt x="73236" y="122848"/>
                </a:moveTo>
                <a:cubicBezTo>
                  <a:pt x="73173" y="122911"/>
                  <a:pt x="73109" y="122974"/>
                  <a:pt x="72983" y="123037"/>
                </a:cubicBezTo>
                <a:lnTo>
                  <a:pt x="72983" y="122974"/>
                </a:lnTo>
                <a:cubicBezTo>
                  <a:pt x="73109" y="122974"/>
                  <a:pt x="73173" y="122911"/>
                  <a:pt x="73236" y="122848"/>
                </a:cubicBezTo>
                <a:close/>
                <a:moveTo>
                  <a:pt x="142143" y="18914"/>
                </a:moveTo>
                <a:lnTo>
                  <a:pt x="142143" y="121891"/>
                </a:lnTo>
                <a:cubicBezTo>
                  <a:pt x="142143" y="124884"/>
                  <a:pt x="139660" y="127368"/>
                  <a:pt x="136667" y="127368"/>
                </a:cubicBezTo>
                <a:lnTo>
                  <a:pt x="97947" y="127368"/>
                </a:lnTo>
                <a:lnTo>
                  <a:pt x="97947" y="117306"/>
                </a:lnTo>
                <a:lnTo>
                  <a:pt x="120172" y="117306"/>
                </a:lnTo>
                <a:lnTo>
                  <a:pt x="120172" y="115714"/>
                </a:lnTo>
                <a:lnTo>
                  <a:pt x="97947" y="115714"/>
                </a:lnTo>
                <a:lnTo>
                  <a:pt x="97947" y="112593"/>
                </a:lnTo>
                <a:cubicBezTo>
                  <a:pt x="97947" y="112339"/>
                  <a:pt x="97883" y="112084"/>
                  <a:pt x="97819" y="111829"/>
                </a:cubicBezTo>
                <a:lnTo>
                  <a:pt x="133673" y="111829"/>
                </a:lnTo>
                <a:lnTo>
                  <a:pt x="133673" y="110237"/>
                </a:lnTo>
                <a:lnTo>
                  <a:pt x="97119" y="110237"/>
                </a:lnTo>
                <a:cubicBezTo>
                  <a:pt x="96355" y="109154"/>
                  <a:pt x="95145" y="108581"/>
                  <a:pt x="93871" y="108581"/>
                </a:cubicBezTo>
                <a:lnTo>
                  <a:pt x="93744" y="108581"/>
                </a:lnTo>
                <a:cubicBezTo>
                  <a:pt x="92916" y="108581"/>
                  <a:pt x="92152" y="108836"/>
                  <a:pt x="91515" y="109345"/>
                </a:cubicBezTo>
                <a:cubicBezTo>
                  <a:pt x="90814" y="108008"/>
                  <a:pt x="89477" y="107180"/>
                  <a:pt x="88012" y="107116"/>
                </a:cubicBezTo>
                <a:lnTo>
                  <a:pt x="87885" y="107116"/>
                </a:lnTo>
                <a:cubicBezTo>
                  <a:pt x="87120" y="107116"/>
                  <a:pt x="86293" y="107371"/>
                  <a:pt x="85656" y="107817"/>
                </a:cubicBezTo>
                <a:cubicBezTo>
                  <a:pt x="84933" y="106371"/>
                  <a:pt x="83472" y="105534"/>
                  <a:pt x="81957" y="105534"/>
                </a:cubicBezTo>
                <a:cubicBezTo>
                  <a:pt x="81336" y="105534"/>
                  <a:pt x="80707" y="105674"/>
                  <a:pt x="80115" y="105970"/>
                </a:cubicBezTo>
                <a:lnTo>
                  <a:pt x="80115" y="98965"/>
                </a:lnTo>
                <a:cubicBezTo>
                  <a:pt x="80115" y="96736"/>
                  <a:pt x="78396" y="94889"/>
                  <a:pt x="76167" y="94762"/>
                </a:cubicBezTo>
                <a:lnTo>
                  <a:pt x="76039" y="94762"/>
                </a:lnTo>
                <a:cubicBezTo>
                  <a:pt x="73747" y="94762"/>
                  <a:pt x="71964" y="96609"/>
                  <a:pt x="71964" y="98838"/>
                </a:cubicBezTo>
                <a:lnTo>
                  <a:pt x="71964" y="121000"/>
                </a:lnTo>
                <a:lnTo>
                  <a:pt x="67824" y="118516"/>
                </a:lnTo>
                <a:cubicBezTo>
                  <a:pt x="67060" y="118134"/>
                  <a:pt x="66232" y="117879"/>
                  <a:pt x="65404" y="117879"/>
                </a:cubicBezTo>
                <a:cubicBezTo>
                  <a:pt x="61647" y="117879"/>
                  <a:pt x="59545" y="122337"/>
                  <a:pt x="62029" y="125203"/>
                </a:cubicBezTo>
                <a:lnTo>
                  <a:pt x="62093" y="125266"/>
                </a:lnTo>
                <a:lnTo>
                  <a:pt x="62156" y="125266"/>
                </a:lnTo>
                <a:lnTo>
                  <a:pt x="64258" y="127368"/>
                </a:lnTo>
                <a:lnTo>
                  <a:pt x="7070" y="127368"/>
                </a:lnTo>
                <a:cubicBezTo>
                  <a:pt x="4077" y="127368"/>
                  <a:pt x="1593" y="124948"/>
                  <a:pt x="1593" y="121891"/>
                </a:cubicBezTo>
                <a:lnTo>
                  <a:pt x="1593" y="18914"/>
                </a:lnTo>
                <a:close/>
                <a:moveTo>
                  <a:pt x="7070" y="0"/>
                </a:moveTo>
                <a:cubicBezTo>
                  <a:pt x="3185" y="0"/>
                  <a:pt x="1" y="3184"/>
                  <a:pt x="1" y="7069"/>
                </a:cubicBezTo>
                <a:lnTo>
                  <a:pt x="1" y="121891"/>
                </a:lnTo>
                <a:cubicBezTo>
                  <a:pt x="1" y="125776"/>
                  <a:pt x="3185" y="128960"/>
                  <a:pt x="7070" y="128960"/>
                </a:cubicBezTo>
                <a:lnTo>
                  <a:pt x="65914" y="128960"/>
                </a:lnTo>
                <a:lnTo>
                  <a:pt x="73811" y="136666"/>
                </a:lnTo>
                <a:cubicBezTo>
                  <a:pt x="74002" y="136857"/>
                  <a:pt x="74129" y="137112"/>
                  <a:pt x="74129" y="137366"/>
                </a:cubicBezTo>
                <a:lnTo>
                  <a:pt x="74129" y="143607"/>
                </a:lnTo>
                <a:lnTo>
                  <a:pt x="73365" y="143607"/>
                </a:lnTo>
                <a:lnTo>
                  <a:pt x="73365" y="163859"/>
                </a:lnTo>
                <a:lnTo>
                  <a:pt x="74129" y="163859"/>
                </a:lnTo>
                <a:lnTo>
                  <a:pt x="74129" y="165451"/>
                </a:lnTo>
                <a:lnTo>
                  <a:pt x="94699" y="165451"/>
                </a:lnTo>
                <a:lnTo>
                  <a:pt x="94699" y="163859"/>
                </a:lnTo>
                <a:lnTo>
                  <a:pt x="97055" y="163859"/>
                </a:lnTo>
                <a:lnTo>
                  <a:pt x="97055" y="143607"/>
                </a:lnTo>
                <a:lnTo>
                  <a:pt x="94699" y="143607"/>
                </a:lnTo>
                <a:lnTo>
                  <a:pt x="94699" y="137175"/>
                </a:lnTo>
                <a:cubicBezTo>
                  <a:pt x="94699" y="136857"/>
                  <a:pt x="94763" y="136602"/>
                  <a:pt x="94954" y="136347"/>
                </a:cubicBezTo>
                <a:lnTo>
                  <a:pt x="97183" y="132781"/>
                </a:lnTo>
                <a:cubicBezTo>
                  <a:pt x="97692" y="132017"/>
                  <a:pt x="97947" y="131189"/>
                  <a:pt x="97947" y="130297"/>
                </a:cubicBezTo>
                <a:lnTo>
                  <a:pt x="97947" y="128960"/>
                </a:lnTo>
                <a:lnTo>
                  <a:pt x="136667" y="128960"/>
                </a:lnTo>
                <a:cubicBezTo>
                  <a:pt x="140551" y="128960"/>
                  <a:pt x="143672" y="125776"/>
                  <a:pt x="143736" y="121891"/>
                </a:cubicBezTo>
                <a:lnTo>
                  <a:pt x="143736" y="7069"/>
                </a:lnTo>
                <a:cubicBezTo>
                  <a:pt x="143672" y="3121"/>
                  <a:pt x="140551" y="0"/>
                  <a:pt x="13666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22"/>
          <p:cNvSpPr/>
          <p:nvPr/>
        </p:nvSpPr>
        <p:spPr>
          <a:xfrm>
            <a:off x="36760" y="2657970"/>
            <a:ext cx="938276" cy="936765"/>
          </a:xfrm>
          <a:custGeom>
            <a:avLst/>
            <a:gdLst/>
            <a:ahLst/>
            <a:cxnLst/>
            <a:rect l="l" t="t" r="r" b="b"/>
            <a:pathLst>
              <a:path w="39103" h="39040" extrusionOk="0">
                <a:moveTo>
                  <a:pt x="19551" y="6369"/>
                </a:moveTo>
                <a:cubicBezTo>
                  <a:pt x="20761" y="6369"/>
                  <a:pt x="21971" y="6497"/>
                  <a:pt x="23118" y="6879"/>
                </a:cubicBezTo>
                <a:cubicBezTo>
                  <a:pt x="30123" y="8789"/>
                  <a:pt x="34199" y="16113"/>
                  <a:pt x="32225" y="23118"/>
                </a:cubicBezTo>
                <a:cubicBezTo>
                  <a:pt x="30632" y="28786"/>
                  <a:pt x="25474" y="32671"/>
                  <a:pt x="19551" y="32734"/>
                </a:cubicBezTo>
                <a:cubicBezTo>
                  <a:pt x="18341" y="32671"/>
                  <a:pt x="17131" y="32543"/>
                  <a:pt x="15985" y="32225"/>
                </a:cubicBezTo>
                <a:cubicBezTo>
                  <a:pt x="9617" y="30442"/>
                  <a:pt x="5605" y="24201"/>
                  <a:pt x="6496" y="17705"/>
                </a:cubicBezTo>
                <a:cubicBezTo>
                  <a:pt x="7388" y="11209"/>
                  <a:pt x="12992" y="6369"/>
                  <a:pt x="19551" y="6369"/>
                </a:cubicBezTo>
                <a:close/>
                <a:moveTo>
                  <a:pt x="18469" y="1"/>
                </a:moveTo>
                <a:lnTo>
                  <a:pt x="18596" y="2421"/>
                </a:lnTo>
                <a:cubicBezTo>
                  <a:pt x="16049" y="2548"/>
                  <a:pt x="13501" y="3249"/>
                  <a:pt x="11273" y="4523"/>
                </a:cubicBezTo>
                <a:lnTo>
                  <a:pt x="10063" y="2485"/>
                </a:lnTo>
                <a:cubicBezTo>
                  <a:pt x="8152" y="3504"/>
                  <a:pt x="6433" y="4905"/>
                  <a:pt x="4968" y="6560"/>
                </a:cubicBezTo>
                <a:lnTo>
                  <a:pt x="6751" y="8152"/>
                </a:lnTo>
                <a:cubicBezTo>
                  <a:pt x="5031" y="10063"/>
                  <a:pt x="3821" y="12356"/>
                  <a:pt x="3121" y="14776"/>
                </a:cubicBezTo>
                <a:lnTo>
                  <a:pt x="765" y="14139"/>
                </a:lnTo>
                <a:lnTo>
                  <a:pt x="765" y="14202"/>
                </a:lnTo>
                <a:cubicBezTo>
                  <a:pt x="255" y="15922"/>
                  <a:pt x="64" y="17705"/>
                  <a:pt x="0" y="19488"/>
                </a:cubicBezTo>
                <a:lnTo>
                  <a:pt x="0" y="20635"/>
                </a:lnTo>
                <a:lnTo>
                  <a:pt x="2420" y="20507"/>
                </a:lnTo>
                <a:cubicBezTo>
                  <a:pt x="2548" y="23055"/>
                  <a:pt x="3312" y="25538"/>
                  <a:pt x="4522" y="27831"/>
                </a:cubicBezTo>
                <a:lnTo>
                  <a:pt x="2420" y="28977"/>
                </a:lnTo>
                <a:cubicBezTo>
                  <a:pt x="3503" y="30888"/>
                  <a:pt x="4904" y="32607"/>
                  <a:pt x="6496" y="34072"/>
                </a:cubicBezTo>
                <a:lnTo>
                  <a:pt x="8088" y="32289"/>
                </a:lnTo>
                <a:cubicBezTo>
                  <a:pt x="9999" y="34008"/>
                  <a:pt x="12291" y="35282"/>
                  <a:pt x="14775" y="35982"/>
                </a:cubicBezTo>
                <a:lnTo>
                  <a:pt x="14202" y="38275"/>
                </a:lnTo>
                <a:lnTo>
                  <a:pt x="14266" y="38275"/>
                </a:lnTo>
                <a:cubicBezTo>
                  <a:pt x="15985" y="38784"/>
                  <a:pt x="17768" y="39039"/>
                  <a:pt x="19615" y="39039"/>
                </a:cubicBezTo>
                <a:lnTo>
                  <a:pt x="20761" y="39039"/>
                </a:lnTo>
                <a:lnTo>
                  <a:pt x="20634" y="36619"/>
                </a:lnTo>
                <a:cubicBezTo>
                  <a:pt x="23181" y="36492"/>
                  <a:pt x="25665" y="35728"/>
                  <a:pt x="27958" y="34454"/>
                </a:cubicBezTo>
                <a:lnTo>
                  <a:pt x="29104" y="36619"/>
                </a:lnTo>
                <a:cubicBezTo>
                  <a:pt x="31015" y="35537"/>
                  <a:pt x="32734" y="34136"/>
                  <a:pt x="34199" y="32480"/>
                </a:cubicBezTo>
                <a:lnTo>
                  <a:pt x="32416" y="30888"/>
                </a:lnTo>
                <a:cubicBezTo>
                  <a:pt x="34071" y="28977"/>
                  <a:pt x="35345" y="26685"/>
                  <a:pt x="36046" y="24265"/>
                </a:cubicBezTo>
                <a:lnTo>
                  <a:pt x="38402" y="24901"/>
                </a:lnTo>
                <a:cubicBezTo>
                  <a:pt x="38848" y="23182"/>
                  <a:pt x="39102" y="21399"/>
                  <a:pt x="39102" y="19552"/>
                </a:cubicBezTo>
                <a:cubicBezTo>
                  <a:pt x="39102" y="19170"/>
                  <a:pt x="39102" y="18788"/>
                  <a:pt x="39102" y="18406"/>
                </a:cubicBezTo>
                <a:lnTo>
                  <a:pt x="36619" y="18469"/>
                </a:lnTo>
                <a:cubicBezTo>
                  <a:pt x="36491" y="15922"/>
                  <a:pt x="35727" y="13438"/>
                  <a:pt x="34517" y="11209"/>
                </a:cubicBezTo>
                <a:lnTo>
                  <a:pt x="36619" y="10063"/>
                </a:lnTo>
                <a:cubicBezTo>
                  <a:pt x="35536" y="8089"/>
                  <a:pt x="34199" y="6369"/>
                  <a:pt x="32543" y="4905"/>
                </a:cubicBezTo>
                <a:lnTo>
                  <a:pt x="30951" y="6751"/>
                </a:lnTo>
                <a:cubicBezTo>
                  <a:pt x="29040" y="5032"/>
                  <a:pt x="26748" y="3758"/>
                  <a:pt x="24264" y="3058"/>
                </a:cubicBezTo>
                <a:lnTo>
                  <a:pt x="24901" y="765"/>
                </a:lnTo>
                <a:cubicBezTo>
                  <a:pt x="23181" y="256"/>
                  <a:pt x="21398" y="1"/>
                  <a:pt x="1961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22"/>
          <p:cNvSpPr/>
          <p:nvPr/>
        </p:nvSpPr>
        <p:spPr>
          <a:xfrm>
            <a:off x="1655007" y="2725228"/>
            <a:ext cx="24" cy="24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lnTo>
                  <a:pt x="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22"/>
          <p:cNvSpPr/>
          <p:nvPr/>
        </p:nvSpPr>
        <p:spPr>
          <a:xfrm>
            <a:off x="1031545" y="2553759"/>
            <a:ext cx="669341" cy="660798"/>
          </a:xfrm>
          <a:custGeom>
            <a:avLst/>
            <a:gdLst/>
            <a:ahLst/>
            <a:cxnLst/>
            <a:rect l="l" t="t" r="r" b="b"/>
            <a:pathLst>
              <a:path w="27895" h="27539" extrusionOk="0">
                <a:moveTo>
                  <a:pt x="13948" y="5618"/>
                </a:moveTo>
                <a:cubicBezTo>
                  <a:pt x="14712" y="5618"/>
                  <a:pt x="15412" y="5745"/>
                  <a:pt x="16176" y="5936"/>
                </a:cubicBezTo>
                <a:cubicBezTo>
                  <a:pt x="19679" y="6955"/>
                  <a:pt x="22099" y="10139"/>
                  <a:pt x="22099" y="13833"/>
                </a:cubicBezTo>
                <a:cubicBezTo>
                  <a:pt x="22099" y="14533"/>
                  <a:pt x="21972" y="15298"/>
                  <a:pt x="21781" y="16062"/>
                </a:cubicBezTo>
                <a:cubicBezTo>
                  <a:pt x="20802" y="19631"/>
                  <a:pt x="17534" y="22003"/>
                  <a:pt x="13953" y="22003"/>
                </a:cubicBezTo>
                <a:cubicBezTo>
                  <a:pt x="13572" y="22003"/>
                  <a:pt x="13187" y="21976"/>
                  <a:pt x="12801" y="21921"/>
                </a:cubicBezTo>
                <a:cubicBezTo>
                  <a:pt x="8725" y="21411"/>
                  <a:pt x="5732" y="17909"/>
                  <a:pt x="5732" y="13833"/>
                </a:cubicBezTo>
                <a:cubicBezTo>
                  <a:pt x="5732" y="13069"/>
                  <a:pt x="5860" y="12304"/>
                  <a:pt x="6051" y="11604"/>
                </a:cubicBezTo>
                <a:cubicBezTo>
                  <a:pt x="7070" y="8038"/>
                  <a:pt x="10254" y="5618"/>
                  <a:pt x="13948" y="5618"/>
                </a:cubicBezTo>
                <a:close/>
                <a:moveTo>
                  <a:pt x="13928" y="0"/>
                </a:moveTo>
                <a:cubicBezTo>
                  <a:pt x="13059" y="0"/>
                  <a:pt x="12192" y="87"/>
                  <a:pt x="11336" y="268"/>
                </a:cubicBezTo>
                <a:lnTo>
                  <a:pt x="11655" y="1860"/>
                </a:lnTo>
                <a:cubicBezTo>
                  <a:pt x="10381" y="2115"/>
                  <a:pt x="9171" y="2497"/>
                  <a:pt x="8089" y="3134"/>
                </a:cubicBezTo>
                <a:lnTo>
                  <a:pt x="7261" y="1733"/>
                </a:lnTo>
                <a:cubicBezTo>
                  <a:pt x="5350" y="2752"/>
                  <a:pt x="3758" y="4217"/>
                  <a:pt x="2484" y="6000"/>
                </a:cubicBezTo>
                <a:lnTo>
                  <a:pt x="3885" y="6955"/>
                </a:lnTo>
                <a:cubicBezTo>
                  <a:pt x="3121" y="7974"/>
                  <a:pt x="2612" y="9120"/>
                  <a:pt x="2293" y="10394"/>
                </a:cubicBezTo>
                <a:lnTo>
                  <a:pt x="701" y="9948"/>
                </a:lnTo>
                <a:lnTo>
                  <a:pt x="701" y="10012"/>
                </a:lnTo>
                <a:cubicBezTo>
                  <a:pt x="64" y="12050"/>
                  <a:pt x="1" y="14215"/>
                  <a:pt x="383" y="16317"/>
                </a:cubicBezTo>
                <a:lnTo>
                  <a:pt x="1975" y="15998"/>
                </a:lnTo>
                <a:cubicBezTo>
                  <a:pt x="2230" y="17272"/>
                  <a:pt x="2612" y="18482"/>
                  <a:pt x="3249" y="19564"/>
                </a:cubicBezTo>
                <a:lnTo>
                  <a:pt x="1848" y="20392"/>
                </a:lnTo>
                <a:cubicBezTo>
                  <a:pt x="2866" y="22303"/>
                  <a:pt x="4331" y="23959"/>
                  <a:pt x="6114" y="25169"/>
                </a:cubicBezTo>
                <a:lnTo>
                  <a:pt x="7070" y="23831"/>
                </a:lnTo>
                <a:cubicBezTo>
                  <a:pt x="8089" y="24532"/>
                  <a:pt x="9235" y="25041"/>
                  <a:pt x="10445" y="25423"/>
                </a:cubicBezTo>
                <a:lnTo>
                  <a:pt x="10063" y="27015"/>
                </a:lnTo>
                <a:lnTo>
                  <a:pt x="10190" y="27015"/>
                </a:lnTo>
                <a:cubicBezTo>
                  <a:pt x="11436" y="27355"/>
                  <a:pt x="12704" y="27538"/>
                  <a:pt x="13981" y="27538"/>
                </a:cubicBezTo>
                <a:cubicBezTo>
                  <a:pt x="14858" y="27538"/>
                  <a:pt x="15740" y="27452"/>
                  <a:pt x="16622" y="27270"/>
                </a:cubicBezTo>
                <a:lnTo>
                  <a:pt x="16304" y="25678"/>
                </a:lnTo>
                <a:cubicBezTo>
                  <a:pt x="17514" y="25423"/>
                  <a:pt x="18724" y="24978"/>
                  <a:pt x="19870" y="24404"/>
                </a:cubicBezTo>
                <a:lnTo>
                  <a:pt x="20634" y="25805"/>
                </a:lnTo>
                <a:cubicBezTo>
                  <a:pt x="22545" y="24723"/>
                  <a:pt x="24137" y="23258"/>
                  <a:pt x="25347" y="21475"/>
                </a:cubicBezTo>
                <a:lnTo>
                  <a:pt x="24010" y="20583"/>
                </a:lnTo>
                <a:cubicBezTo>
                  <a:pt x="24710" y="19501"/>
                  <a:pt x="25283" y="18354"/>
                  <a:pt x="25602" y="17144"/>
                </a:cubicBezTo>
                <a:lnTo>
                  <a:pt x="27194" y="17590"/>
                </a:lnTo>
                <a:cubicBezTo>
                  <a:pt x="27767" y="15489"/>
                  <a:pt x="27894" y="13323"/>
                  <a:pt x="27449" y="11222"/>
                </a:cubicBezTo>
                <a:lnTo>
                  <a:pt x="27449" y="11222"/>
                </a:lnTo>
                <a:lnTo>
                  <a:pt x="25856" y="11477"/>
                </a:lnTo>
                <a:cubicBezTo>
                  <a:pt x="25602" y="10267"/>
                  <a:pt x="25220" y="9057"/>
                  <a:pt x="24583" y="7910"/>
                </a:cubicBezTo>
                <a:lnTo>
                  <a:pt x="25984" y="7146"/>
                </a:lnTo>
                <a:cubicBezTo>
                  <a:pt x="24965" y="5236"/>
                  <a:pt x="23500" y="3580"/>
                  <a:pt x="21653" y="2370"/>
                </a:cubicBezTo>
                <a:lnTo>
                  <a:pt x="20762" y="3707"/>
                </a:lnTo>
                <a:cubicBezTo>
                  <a:pt x="19743" y="3007"/>
                  <a:pt x="18533" y="2497"/>
                  <a:pt x="17323" y="2115"/>
                </a:cubicBezTo>
                <a:lnTo>
                  <a:pt x="17769" y="523"/>
                </a:lnTo>
                <a:lnTo>
                  <a:pt x="17705" y="523"/>
                </a:lnTo>
                <a:cubicBezTo>
                  <a:pt x="16459" y="183"/>
                  <a:pt x="15191" y="0"/>
                  <a:pt x="1392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22"/>
          <p:cNvSpPr/>
          <p:nvPr/>
        </p:nvSpPr>
        <p:spPr>
          <a:xfrm>
            <a:off x="-1529537" y="1971857"/>
            <a:ext cx="426367" cy="424831"/>
          </a:xfrm>
          <a:custGeom>
            <a:avLst/>
            <a:gdLst/>
            <a:ahLst/>
            <a:cxnLst/>
            <a:rect l="l" t="t" r="r" b="b"/>
            <a:pathLst>
              <a:path w="17769" h="17705" extrusionOk="0">
                <a:moveTo>
                  <a:pt x="8916" y="2867"/>
                </a:moveTo>
                <a:cubicBezTo>
                  <a:pt x="9426" y="2867"/>
                  <a:pt x="9999" y="2930"/>
                  <a:pt x="10572" y="3058"/>
                </a:cubicBezTo>
                <a:cubicBezTo>
                  <a:pt x="13119" y="3822"/>
                  <a:pt x="14902" y="6178"/>
                  <a:pt x="14902" y="8853"/>
                </a:cubicBezTo>
                <a:cubicBezTo>
                  <a:pt x="14902" y="9426"/>
                  <a:pt x="14839" y="9936"/>
                  <a:pt x="14648" y="10509"/>
                </a:cubicBezTo>
                <a:cubicBezTo>
                  <a:pt x="13947" y="13056"/>
                  <a:pt x="11591" y="14839"/>
                  <a:pt x="8916" y="14839"/>
                </a:cubicBezTo>
                <a:cubicBezTo>
                  <a:pt x="5605" y="14839"/>
                  <a:pt x="2930" y="12164"/>
                  <a:pt x="2930" y="8853"/>
                </a:cubicBezTo>
                <a:cubicBezTo>
                  <a:pt x="2930" y="8280"/>
                  <a:pt x="2994" y="7770"/>
                  <a:pt x="3121" y="7197"/>
                </a:cubicBezTo>
                <a:cubicBezTo>
                  <a:pt x="3885" y="4650"/>
                  <a:pt x="6178" y="2867"/>
                  <a:pt x="8852" y="2867"/>
                </a:cubicBezTo>
                <a:close/>
                <a:moveTo>
                  <a:pt x="8343" y="1"/>
                </a:moveTo>
                <a:lnTo>
                  <a:pt x="8407" y="1083"/>
                </a:lnTo>
                <a:cubicBezTo>
                  <a:pt x="7260" y="1147"/>
                  <a:pt x="6114" y="1529"/>
                  <a:pt x="5095" y="2102"/>
                </a:cubicBezTo>
                <a:lnTo>
                  <a:pt x="4586" y="1083"/>
                </a:lnTo>
                <a:cubicBezTo>
                  <a:pt x="3694" y="1593"/>
                  <a:pt x="2930" y="2230"/>
                  <a:pt x="2293" y="2930"/>
                </a:cubicBezTo>
                <a:lnTo>
                  <a:pt x="3057" y="3695"/>
                </a:lnTo>
                <a:cubicBezTo>
                  <a:pt x="2293" y="4522"/>
                  <a:pt x="1720" y="5605"/>
                  <a:pt x="1401" y="6688"/>
                </a:cubicBezTo>
                <a:lnTo>
                  <a:pt x="319" y="6433"/>
                </a:lnTo>
                <a:cubicBezTo>
                  <a:pt x="128" y="7197"/>
                  <a:pt x="0" y="7961"/>
                  <a:pt x="0" y="8789"/>
                </a:cubicBezTo>
                <a:lnTo>
                  <a:pt x="0" y="9299"/>
                </a:lnTo>
                <a:lnTo>
                  <a:pt x="1083" y="9235"/>
                </a:lnTo>
                <a:cubicBezTo>
                  <a:pt x="1147" y="10445"/>
                  <a:pt x="1465" y="11528"/>
                  <a:pt x="2038" y="12610"/>
                </a:cubicBezTo>
                <a:lnTo>
                  <a:pt x="1083" y="13120"/>
                </a:lnTo>
                <a:cubicBezTo>
                  <a:pt x="1592" y="14011"/>
                  <a:pt x="2229" y="14776"/>
                  <a:pt x="2930" y="15412"/>
                </a:cubicBezTo>
                <a:lnTo>
                  <a:pt x="3694" y="14648"/>
                </a:lnTo>
                <a:cubicBezTo>
                  <a:pt x="4586" y="15412"/>
                  <a:pt x="5605" y="15986"/>
                  <a:pt x="6751" y="16304"/>
                </a:cubicBezTo>
                <a:lnTo>
                  <a:pt x="6432" y="17387"/>
                </a:lnTo>
                <a:cubicBezTo>
                  <a:pt x="7197" y="17578"/>
                  <a:pt x="8025" y="17705"/>
                  <a:pt x="8852" y="17705"/>
                </a:cubicBezTo>
                <a:lnTo>
                  <a:pt x="9362" y="17705"/>
                </a:lnTo>
                <a:lnTo>
                  <a:pt x="9298" y="16622"/>
                </a:lnTo>
                <a:cubicBezTo>
                  <a:pt x="10508" y="16559"/>
                  <a:pt x="11591" y="16177"/>
                  <a:pt x="12673" y="15603"/>
                </a:cubicBezTo>
                <a:lnTo>
                  <a:pt x="13183" y="16622"/>
                </a:lnTo>
                <a:cubicBezTo>
                  <a:pt x="14075" y="16113"/>
                  <a:pt x="14839" y="15476"/>
                  <a:pt x="15476" y="14712"/>
                </a:cubicBezTo>
                <a:lnTo>
                  <a:pt x="14711" y="14011"/>
                </a:lnTo>
                <a:cubicBezTo>
                  <a:pt x="15476" y="13120"/>
                  <a:pt x="16049" y="12101"/>
                  <a:pt x="16367" y="10954"/>
                </a:cubicBezTo>
                <a:lnTo>
                  <a:pt x="17450" y="11273"/>
                </a:lnTo>
                <a:cubicBezTo>
                  <a:pt x="17641" y="10509"/>
                  <a:pt x="17768" y="9681"/>
                  <a:pt x="17768" y="8853"/>
                </a:cubicBezTo>
                <a:lnTo>
                  <a:pt x="17768" y="8343"/>
                </a:lnTo>
                <a:lnTo>
                  <a:pt x="16686" y="8407"/>
                </a:lnTo>
                <a:cubicBezTo>
                  <a:pt x="16622" y="7261"/>
                  <a:pt x="16240" y="6115"/>
                  <a:pt x="15667" y="5096"/>
                </a:cubicBezTo>
                <a:lnTo>
                  <a:pt x="16686" y="4522"/>
                </a:lnTo>
                <a:cubicBezTo>
                  <a:pt x="16176" y="3695"/>
                  <a:pt x="15539" y="2867"/>
                  <a:pt x="14775" y="2230"/>
                </a:cubicBezTo>
                <a:lnTo>
                  <a:pt x="14075" y="2994"/>
                </a:lnTo>
                <a:cubicBezTo>
                  <a:pt x="13183" y="2230"/>
                  <a:pt x="12164" y="1657"/>
                  <a:pt x="11018" y="1338"/>
                </a:cubicBezTo>
                <a:lnTo>
                  <a:pt x="11336" y="319"/>
                </a:lnTo>
                <a:cubicBezTo>
                  <a:pt x="10508" y="65"/>
                  <a:pt x="9680" y="1"/>
                  <a:pt x="885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22"/>
          <p:cNvSpPr/>
          <p:nvPr/>
        </p:nvSpPr>
        <p:spPr>
          <a:xfrm>
            <a:off x="-1075696" y="1926026"/>
            <a:ext cx="301065" cy="297994"/>
          </a:xfrm>
          <a:custGeom>
            <a:avLst/>
            <a:gdLst/>
            <a:ahLst/>
            <a:cxnLst/>
            <a:rect l="l" t="t" r="r" b="b"/>
            <a:pathLst>
              <a:path w="12547" h="12419" extrusionOk="0">
                <a:moveTo>
                  <a:pt x="6242" y="2484"/>
                </a:moveTo>
                <a:cubicBezTo>
                  <a:pt x="6624" y="2484"/>
                  <a:pt x="6942" y="2484"/>
                  <a:pt x="7260" y="2611"/>
                </a:cubicBezTo>
                <a:cubicBezTo>
                  <a:pt x="8916" y="3057"/>
                  <a:pt x="9999" y="4522"/>
                  <a:pt x="9999" y="6178"/>
                </a:cubicBezTo>
                <a:cubicBezTo>
                  <a:pt x="9999" y="6560"/>
                  <a:pt x="9935" y="6878"/>
                  <a:pt x="9872" y="7197"/>
                </a:cubicBezTo>
                <a:cubicBezTo>
                  <a:pt x="9426" y="8789"/>
                  <a:pt x="7961" y="9935"/>
                  <a:pt x="6305" y="9935"/>
                </a:cubicBezTo>
                <a:cubicBezTo>
                  <a:pt x="5923" y="9935"/>
                  <a:pt x="5605" y="9871"/>
                  <a:pt x="5286" y="9808"/>
                </a:cubicBezTo>
                <a:cubicBezTo>
                  <a:pt x="3630" y="9298"/>
                  <a:pt x="2548" y="7833"/>
                  <a:pt x="2548" y="6178"/>
                </a:cubicBezTo>
                <a:cubicBezTo>
                  <a:pt x="2548" y="5859"/>
                  <a:pt x="2612" y="5477"/>
                  <a:pt x="2675" y="5159"/>
                </a:cubicBezTo>
                <a:cubicBezTo>
                  <a:pt x="3121" y="3567"/>
                  <a:pt x="4586" y="2484"/>
                  <a:pt x="6242" y="2484"/>
                </a:cubicBezTo>
                <a:close/>
                <a:moveTo>
                  <a:pt x="6242" y="0"/>
                </a:moveTo>
                <a:cubicBezTo>
                  <a:pt x="5859" y="0"/>
                  <a:pt x="5477" y="0"/>
                  <a:pt x="5095" y="64"/>
                </a:cubicBezTo>
                <a:lnTo>
                  <a:pt x="5223" y="828"/>
                </a:lnTo>
                <a:cubicBezTo>
                  <a:pt x="4649" y="956"/>
                  <a:pt x="4140" y="1147"/>
                  <a:pt x="3630" y="1401"/>
                </a:cubicBezTo>
                <a:lnTo>
                  <a:pt x="3248" y="701"/>
                </a:lnTo>
                <a:cubicBezTo>
                  <a:pt x="2357" y="1147"/>
                  <a:pt x="1656" y="1847"/>
                  <a:pt x="1083" y="2675"/>
                </a:cubicBezTo>
                <a:lnTo>
                  <a:pt x="1720" y="3057"/>
                </a:lnTo>
                <a:cubicBezTo>
                  <a:pt x="1338" y="3567"/>
                  <a:pt x="1147" y="4076"/>
                  <a:pt x="956" y="4649"/>
                </a:cubicBezTo>
                <a:lnTo>
                  <a:pt x="255" y="4458"/>
                </a:lnTo>
                <a:lnTo>
                  <a:pt x="255" y="4522"/>
                </a:lnTo>
                <a:cubicBezTo>
                  <a:pt x="128" y="5095"/>
                  <a:pt x="1" y="5668"/>
                  <a:pt x="1" y="6241"/>
                </a:cubicBezTo>
                <a:cubicBezTo>
                  <a:pt x="1" y="6623"/>
                  <a:pt x="64" y="7006"/>
                  <a:pt x="128" y="7388"/>
                </a:cubicBezTo>
                <a:lnTo>
                  <a:pt x="828" y="7260"/>
                </a:lnTo>
                <a:cubicBezTo>
                  <a:pt x="956" y="7833"/>
                  <a:pt x="1147" y="8343"/>
                  <a:pt x="1465" y="8852"/>
                </a:cubicBezTo>
                <a:lnTo>
                  <a:pt x="765" y="9171"/>
                </a:lnTo>
                <a:cubicBezTo>
                  <a:pt x="1274" y="10062"/>
                  <a:pt x="1911" y="10827"/>
                  <a:pt x="2739" y="11336"/>
                </a:cubicBezTo>
                <a:lnTo>
                  <a:pt x="3185" y="10763"/>
                </a:lnTo>
                <a:cubicBezTo>
                  <a:pt x="3630" y="11081"/>
                  <a:pt x="4204" y="11336"/>
                  <a:pt x="4777" y="11463"/>
                </a:cubicBezTo>
                <a:lnTo>
                  <a:pt x="4522" y="12228"/>
                </a:lnTo>
                <a:lnTo>
                  <a:pt x="4586" y="12228"/>
                </a:lnTo>
                <a:cubicBezTo>
                  <a:pt x="5159" y="12355"/>
                  <a:pt x="5732" y="12419"/>
                  <a:pt x="6305" y="12419"/>
                </a:cubicBezTo>
                <a:cubicBezTo>
                  <a:pt x="6751" y="12419"/>
                  <a:pt x="7133" y="12419"/>
                  <a:pt x="7515" y="12291"/>
                </a:cubicBezTo>
                <a:lnTo>
                  <a:pt x="7388" y="11591"/>
                </a:lnTo>
                <a:cubicBezTo>
                  <a:pt x="7961" y="11463"/>
                  <a:pt x="8470" y="11272"/>
                  <a:pt x="8980" y="11018"/>
                </a:cubicBezTo>
                <a:lnTo>
                  <a:pt x="9362" y="11654"/>
                </a:lnTo>
                <a:cubicBezTo>
                  <a:pt x="10190" y="11145"/>
                  <a:pt x="10954" y="10508"/>
                  <a:pt x="11464" y="9680"/>
                </a:cubicBezTo>
                <a:lnTo>
                  <a:pt x="10890" y="9234"/>
                </a:lnTo>
                <a:cubicBezTo>
                  <a:pt x="11209" y="8789"/>
                  <a:pt x="11464" y="8216"/>
                  <a:pt x="11591" y="7642"/>
                </a:cubicBezTo>
                <a:lnTo>
                  <a:pt x="12292" y="7897"/>
                </a:lnTo>
                <a:cubicBezTo>
                  <a:pt x="12483" y="7388"/>
                  <a:pt x="12546" y="6751"/>
                  <a:pt x="12546" y="6178"/>
                </a:cubicBezTo>
                <a:cubicBezTo>
                  <a:pt x="12546" y="5796"/>
                  <a:pt x="12483" y="5413"/>
                  <a:pt x="12419" y="5031"/>
                </a:cubicBezTo>
                <a:lnTo>
                  <a:pt x="11718" y="5159"/>
                </a:lnTo>
                <a:cubicBezTo>
                  <a:pt x="11591" y="4586"/>
                  <a:pt x="11400" y="4076"/>
                  <a:pt x="11082" y="3567"/>
                </a:cubicBezTo>
                <a:lnTo>
                  <a:pt x="11782" y="3185"/>
                </a:lnTo>
                <a:cubicBezTo>
                  <a:pt x="11273" y="2357"/>
                  <a:pt x="10572" y="1592"/>
                  <a:pt x="9808" y="1019"/>
                </a:cubicBezTo>
                <a:lnTo>
                  <a:pt x="9362" y="1656"/>
                </a:lnTo>
                <a:cubicBezTo>
                  <a:pt x="8853" y="1338"/>
                  <a:pt x="8343" y="1083"/>
                  <a:pt x="7770" y="956"/>
                </a:cubicBezTo>
                <a:lnTo>
                  <a:pt x="7961" y="191"/>
                </a:lnTo>
                <a:cubicBezTo>
                  <a:pt x="7452" y="64"/>
                  <a:pt x="6878" y="0"/>
                  <a:pt x="624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22"/>
          <p:cNvSpPr/>
          <p:nvPr/>
        </p:nvSpPr>
        <p:spPr>
          <a:xfrm>
            <a:off x="1994248" y="1967274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22"/>
          <p:cNvSpPr/>
          <p:nvPr/>
        </p:nvSpPr>
        <p:spPr>
          <a:xfrm>
            <a:off x="1994248" y="2098694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22"/>
          <p:cNvSpPr/>
          <p:nvPr/>
        </p:nvSpPr>
        <p:spPr>
          <a:xfrm>
            <a:off x="1994248" y="2230115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0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22"/>
          <p:cNvSpPr/>
          <p:nvPr/>
        </p:nvSpPr>
        <p:spPr>
          <a:xfrm>
            <a:off x="1994248" y="2494468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22"/>
          <p:cNvSpPr/>
          <p:nvPr/>
        </p:nvSpPr>
        <p:spPr>
          <a:xfrm>
            <a:off x="1994248" y="2625888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22"/>
          <p:cNvSpPr/>
          <p:nvPr/>
        </p:nvSpPr>
        <p:spPr>
          <a:xfrm>
            <a:off x="1994248" y="2888730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0"/>
                </a:moveTo>
                <a:lnTo>
                  <a:pt x="1" y="1592"/>
                </a:lnTo>
                <a:lnTo>
                  <a:pt x="41140" y="1592"/>
                </a:lnTo>
                <a:lnTo>
                  <a:pt x="4114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22"/>
          <p:cNvSpPr/>
          <p:nvPr/>
        </p:nvSpPr>
        <p:spPr>
          <a:xfrm>
            <a:off x="1994248" y="3020150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0"/>
                </a:moveTo>
                <a:lnTo>
                  <a:pt x="1" y="1592"/>
                </a:lnTo>
                <a:lnTo>
                  <a:pt x="41140" y="1592"/>
                </a:lnTo>
                <a:lnTo>
                  <a:pt x="4114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22"/>
          <p:cNvSpPr/>
          <p:nvPr/>
        </p:nvSpPr>
        <p:spPr>
          <a:xfrm>
            <a:off x="1994248" y="3282968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22"/>
          <p:cNvSpPr/>
          <p:nvPr/>
        </p:nvSpPr>
        <p:spPr>
          <a:xfrm>
            <a:off x="58164" y="1967274"/>
            <a:ext cx="1705373" cy="38224"/>
          </a:xfrm>
          <a:custGeom>
            <a:avLst/>
            <a:gdLst/>
            <a:ahLst/>
            <a:cxnLst/>
            <a:rect l="l" t="t" r="r" b="b"/>
            <a:pathLst>
              <a:path w="71072" h="1593" extrusionOk="0">
                <a:moveTo>
                  <a:pt x="0" y="1"/>
                </a:moveTo>
                <a:lnTo>
                  <a:pt x="0" y="1593"/>
                </a:lnTo>
                <a:lnTo>
                  <a:pt x="71071" y="1593"/>
                </a:lnTo>
                <a:lnTo>
                  <a:pt x="7107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22"/>
          <p:cNvSpPr/>
          <p:nvPr/>
        </p:nvSpPr>
        <p:spPr>
          <a:xfrm>
            <a:off x="58164" y="2098694"/>
            <a:ext cx="1705373" cy="38224"/>
          </a:xfrm>
          <a:custGeom>
            <a:avLst/>
            <a:gdLst/>
            <a:ahLst/>
            <a:cxnLst/>
            <a:rect l="l" t="t" r="r" b="b"/>
            <a:pathLst>
              <a:path w="71072" h="1593" extrusionOk="0">
                <a:moveTo>
                  <a:pt x="0" y="1"/>
                </a:moveTo>
                <a:lnTo>
                  <a:pt x="0" y="1593"/>
                </a:lnTo>
                <a:lnTo>
                  <a:pt x="71071" y="1593"/>
                </a:lnTo>
                <a:lnTo>
                  <a:pt x="7107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22"/>
          <p:cNvSpPr/>
          <p:nvPr/>
        </p:nvSpPr>
        <p:spPr>
          <a:xfrm>
            <a:off x="58164" y="2363047"/>
            <a:ext cx="1147609" cy="38248"/>
          </a:xfrm>
          <a:custGeom>
            <a:avLst/>
            <a:gdLst/>
            <a:ahLst/>
            <a:cxnLst/>
            <a:rect l="l" t="t" r="r" b="b"/>
            <a:pathLst>
              <a:path w="47827" h="1594" extrusionOk="0">
                <a:moveTo>
                  <a:pt x="0" y="1"/>
                </a:moveTo>
                <a:lnTo>
                  <a:pt x="0" y="1593"/>
                </a:lnTo>
                <a:lnTo>
                  <a:pt x="47827" y="1593"/>
                </a:lnTo>
                <a:lnTo>
                  <a:pt x="4782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22"/>
          <p:cNvSpPr/>
          <p:nvPr/>
        </p:nvSpPr>
        <p:spPr>
          <a:xfrm>
            <a:off x="2108848" y="1701385"/>
            <a:ext cx="701422" cy="114648"/>
          </a:xfrm>
          <a:custGeom>
            <a:avLst/>
            <a:gdLst/>
            <a:ahLst/>
            <a:cxnLst/>
            <a:rect l="l" t="t" r="r" b="b"/>
            <a:pathLst>
              <a:path w="29232" h="4778" extrusionOk="0">
                <a:moveTo>
                  <a:pt x="1" y="1"/>
                </a:moveTo>
                <a:lnTo>
                  <a:pt x="1" y="4777"/>
                </a:lnTo>
                <a:lnTo>
                  <a:pt x="29232" y="4777"/>
                </a:lnTo>
                <a:lnTo>
                  <a:pt x="2923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22"/>
          <p:cNvSpPr/>
          <p:nvPr/>
        </p:nvSpPr>
        <p:spPr>
          <a:xfrm>
            <a:off x="560907" y="1701385"/>
            <a:ext cx="699886" cy="114648"/>
          </a:xfrm>
          <a:custGeom>
            <a:avLst/>
            <a:gdLst/>
            <a:ahLst/>
            <a:cxnLst/>
            <a:rect l="l" t="t" r="r" b="b"/>
            <a:pathLst>
              <a:path w="29168" h="4778" extrusionOk="0">
                <a:moveTo>
                  <a:pt x="0" y="1"/>
                </a:moveTo>
                <a:lnTo>
                  <a:pt x="0" y="4777"/>
                </a:lnTo>
                <a:lnTo>
                  <a:pt x="29167" y="4777"/>
                </a:lnTo>
                <a:lnTo>
                  <a:pt x="2916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22"/>
          <p:cNvSpPr/>
          <p:nvPr/>
        </p:nvSpPr>
        <p:spPr>
          <a:xfrm>
            <a:off x="-1540239" y="2988045"/>
            <a:ext cx="735039" cy="1488386"/>
          </a:xfrm>
          <a:custGeom>
            <a:avLst/>
            <a:gdLst/>
            <a:ahLst/>
            <a:cxnLst/>
            <a:rect l="l" t="t" r="r" b="b"/>
            <a:pathLst>
              <a:path w="30633" h="62029" extrusionOk="0">
                <a:moveTo>
                  <a:pt x="17705" y="42924"/>
                </a:moveTo>
                <a:lnTo>
                  <a:pt x="17705" y="60437"/>
                </a:lnTo>
                <a:lnTo>
                  <a:pt x="12928" y="60437"/>
                </a:lnTo>
                <a:lnTo>
                  <a:pt x="12928" y="42924"/>
                </a:lnTo>
                <a:close/>
                <a:moveTo>
                  <a:pt x="15348" y="1"/>
                </a:moveTo>
                <a:cubicBezTo>
                  <a:pt x="7133" y="1"/>
                  <a:pt x="446" y="6496"/>
                  <a:pt x="192" y="14712"/>
                </a:cubicBezTo>
                <a:cubicBezTo>
                  <a:pt x="1" y="22927"/>
                  <a:pt x="6369" y="29741"/>
                  <a:pt x="14521" y="30187"/>
                </a:cubicBezTo>
                <a:lnTo>
                  <a:pt x="14521" y="41332"/>
                </a:lnTo>
                <a:lnTo>
                  <a:pt x="12164" y="41332"/>
                </a:lnTo>
                <a:cubicBezTo>
                  <a:pt x="11718" y="41332"/>
                  <a:pt x="11336" y="41714"/>
                  <a:pt x="11336" y="42159"/>
                </a:cubicBezTo>
                <a:lnTo>
                  <a:pt x="11336" y="61265"/>
                </a:lnTo>
                <a:cubicBezTo>
                  <a:pt x="11336" y="61710"/>
                  <a:pt x="11718" y="62029"/>
                  <a:pt x="12164" y="62029"/>
                </a:cubicBezTo>
                <a:lnTo>
                  <a:pt x="18533" y="62029"/>
                </a:lnTo>
                <a:cubicBezTo>
                  <a:pt x="18978" y="62029"/>
                  <a:pt x="19297" y="61710"/>
                  <a:pt x="19297" y="61265"/>
                </a:cubicBezTo>
                <a:lnTo>
                  <a:pt x="19297" y="42159"/>
                </a:lnTo>
                <a:cubicBezTo>
                  <a:pt x="19297" y="41714"/>
                  <a:pt x="18978" y="41332"/>
                  <a:pt x="18533" y="41332"/>
                </a:cubicBezTo>
                <a:lnTo>
                  <a:pt x="16113" y="41332"/>
                </a:lnTo>
                <a:lnTo>
                  <a:pt x="16113" y="30187"/>
                </a:lnTo>
                <a:cubicBezTo>
                  <a:pt x="24328" y="29741"/>
                  <a:pt x="30633" y="22927"/>
                  <a:pt x="30442" y="14712"/>
                </a:cubicBezTo>
                <a:cubicBezTo>
                  <a:pt x="30250" y="6496"/>
                  <a:pt x="23500" y="1"/>
                  <a:pt x="1534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22"/>
          <p:cNvSpPr/>
          <p:nvPr/>
        </p:nvSpPr>
        <p:spPr>
          <a:xfrm>
            <a:off x="-1210164" y="4037850"/>
            <a:ext cx="76424" cy="382048"/>
          </a:xfrm>
          <a:custGeom>
            <a:avLst/>
            <a:gdLst/>
            <a:ahLst/>
            <a:cxnLst/>
            <a:rect l="l" t="t" r="r" b="b"/>
            <a:pathLst>
              <a:path w="3185" h="15922" extrusionOk="0">
                <a:moveTo>
                  <a:pt x="0" y="1"/>
                </a:moveTo>
                <a:lnTo>
                  <a:pt x="0" y="15922"/>
                </a:lnTo>
                <a:lnTo>
                  <a:pt x="3185" y="15922"/>
                </a:lnTo>
                <a:lnTo>
                  <a:pt x="318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22"/>
          <p:cNvSpPr/>
          <p:nvPr/>
        </p:nvSpPr>
        <p:spPr>
          <a:xfrm>
            <a:off x="24523" y="394881"/>
            <a:ext cx="1228616" cy="426343"/>
          </a:xfrm>
          <a:custGeom>
            <a:avLst/>
            <a:gdLst/>
            <a:ahLst/>
            <a:cxnLst/>
            <a:rect l="l" t="t" r="r" b="b"/>
            <a:pathLst>
              <a:path w="51203" h="17768" extrusionOk="0">
                <a:moveTo>
                  <a:pt x="49611" y="1592"/>
                </a:moveTo>
                <a:lnTo>
                  <a:pt x="49611" y="16176"/>
                </a:lnTo>
                <a:lnTo>
                  <a:pt x="1593" y="16176"/>
                </a:lnTo>
                <a:lnTo>
                  <a:pt x="1593" y="1592"/>
                </a:lnTo>
                <a:close/>
                <a:moveTo>
                  <a:pt x="1" y="0"/>
                </a:moveTo>
                <a:lnTo>
                  <a:pt x="1" y="17768"/>
                </a:lnTo>
                <a:lnTo>
                  <a:pt x="51203" y="17768"/>
                </a:lnTo>
                <a:lnTo>
                  <a:pt x="5120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22"/>
          <p:cNvSpPr/>
          <p:nvPr/>
        </p:nvSpPr>
        <p:spPr>
          <a:xfrm>
            <a:off x="2605497" y="99575"/>
            <a:ext cx="1101778" cy="368659"/>
          </a:xfrm>
          <a:custGeom>
            <a:avLst/>
            <a:gdLst/>
            <a:ahLst/>
            <a:cxnLst/>
            <a:rect l="l" t="t" r="r" b="b"/>
            <a:pathLst>
              <a:path w="45917" h="15364" extrusionOk="0">
                <a:moveTo>
                  <a:pt x="18787" y="1927"/>
                </a:moveTo>
                <a:lnTo>
                  <a:pt x="18787" y="1927"/>
                </a:lnTo>
                <a:cubicBezTo>
                  <a:pt x="15539" y="5557"/>
                  <a:pt x="18150" y="11288"/>
                  <a:pt x="22990" y="11288"/>
                </a:cubicBezTo>
                <a:cubicBezTo>
                  <a:pt x="27830" y="11288"/>
                  <a:pt x="30377" y="5557"/>
                  <a:pt x="27193" y="1927"/>
                </a:cubicBezTo>
                <a:lnTo>
                  <a:pt x="27193" y="1927"/>
                </a:lnTo>
                <a:cubicBezTo>
                  <a:pt x="27639" y="1990"/>
                  <a:pt x="28149" y="2054"/>
                  <a:pt x="28594" y="2118"/>
                </a:cubicBezTo>
                <a:cubicBezTo>
                  <a:pt x="31396" y="6512"/>
                  <a:pt x="28212" y="12307"/>
                  <a:pt x="22990" y="12307"/>
                </a:cubicBezTo>
                <a:cubicBezTo>
                  <a:pt x="17768" y="12307"/>
                  <a:pt x="14584" y="6512"/>
                  <a:pt x="17386" y="2118"/>
                </a:cubicBezTo>
                <a:cubicBezTo>
                  <a:pt x="17832" y="2054"/>
                  <a:pt x="18278" y="1990"/>
                  <a:pt x="18787" y="1927"/>
                </a:cubicBezTo>
                <a:close/>
                <a:moveTo>
                  <a:pt x="30569" y="2500"/>
                </a:moveTo>
                <a:cubicBezTo>
                  <a:pt x="35026" y="3455"/>
                  <a:pt x="39293" y="5238"/>
                  <a:pt x="43114" y="7722"/>
                </a:cubicBezTo>
                <a:cubicBezTo>
                  <a:pt x="37641" y="11329"/>
                  <a:pt x="31317" y="13418"/>
                  <a:pt x="24736" y="13692"/>
                </a:cubicBezTo>
                <a:lnTo>
                  <a:pt x="24736" y="13692"/>
                </a:lnTo>
                <a:cubicBezTo>
                  <a:pt x="29704" y="12588"/>
                  <a:pt x="32491" y="7212"/>
                  <a:pt x="30569" y="2500"/>
                </a:cubicBezTo>
                <a:close/>
                <a:moveTo>
                  <a:pt x="15348" y="2500"/>
                </a:moveTo>
                <a:lnTo>
                  <a:pt x="15348" y="2500"/>
                </a:lnTo>
                <a:cubicBezTo>
                  <a:pt x="13310" y="7340"/>
                  <a:pt x="16367" y="12880"/>
                  <a:pt x="21589" y="13772"/>
                </a:cubicBezTo>
                <a:cubicBezTo>
                  <a:pt x="14902" y="13517"/>
                  <a:pt x="8406" y="11415"/>
                  <a:pt x="2802" y="7722"/>
                </a:cubicBezTo>
                <a:cubicBezTo>
                  <a:pt x="6623" y="5174"/>
                  <a:pt x="10890" y="3455"/>
                  <a:pt x="15348" y="2500"/>
                </a:cubicBezTo>
                <a:close/>
                <a:moveTo>
                  <a:pt x="22958" y="0"/>
                </a:moveTo>
                <a:cubicBezTo>
                  <a:pt x="22608" y="0"/>
                  <a:pt x="22258" y="48"/>
                  <a:pt x="21907" y="143"/>
                </a:cubicBezTo>
                <a:cubicBezTo>
                  <a:pt x="14393" y="334"/>
                  <a:pt x="7069" y="2754"/>
                  <a:pt x="892" y="7085"/>
                </a:cubicBezTo>
                <a:lnTo>
                  <a:pt x="0" y="7722"/>
                </a:lnTo>
                <a:lnTo>
                  <a:pt x="892" y="8359"/>
                </a:lnTo>
                <a:cubicBezTo>
                  <a:pt x="7388" y="12944"/>
                  <a:pt x="15030" y="15364"/>
                  <a:pt x="22926" y="15364"/>
                </a:cubicBezTo>
                <a:cubicBezTo>
                  <a:pt x="30823" y="15364"/>
                  <a:pt x="38529" y="12944"/>
                  <a:pt x="44961" y="8359"/>
                </a:cubicBezTo>
                <a:lnTo>
                  <a:pt x="45916" y="7722"/>
                </a:lnTo>
                <a:lnTo>
                  <a:pt x="44961" y="7085"/>
                </a:lnTo>
                <a:cubicBezTo>
                  <a:pt x="38847" y="2754"/>
                  <a:pt x="31524" y="334"/>
                  <a:pt x="24009" y="143"/>
                </a:cubicBezTo>
                <a:cubicBezTo>
                  <a:pt x="23659" y="48"/>
                  <a:pt x="23309" y="0"/>
                  <a:pt x="2295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22"/>
          <p:cNvSpPr/>
          <p:nvPr/>
        </p:nvSpPr>
        <p:spPr>
          <a:xfrm>
            <a:off x="-742573" y="2272898"/>
            <a:ext cx="233831" cy="200046"/>
          </a:xfrm>
          <a:custGeom>
            <a:avLst/>
            <a:gdLst/>
            <a:ahLst/>
            <a:cxnLst/>
            <a:rect l="l" t="t" r="r" b="b"/>
            <a:pathLst>
              <a:path w="9745" h="8337" extrusionOk="0">
                <a:moveTo>
                  <a:pt x="5559" y="1576"/>
                </a:moveTo>
                <a:cubicBezTo>
                  <a:pt x="6878" y="1576"/>
                  <a:pt x="8152" y="2615"/>
                  <a:pt x="8152" y="4204"/>
                </a:cubicBezTo>
                <a:cubicBezTo>
                  <a:pt x="8152" y="5605"/>
                  <a:pt x="7006" y="6751"/>
                  <a:pt x="5541" y="6751"/>
                </a:cubicBezTo>
                <a:cubicBezTo>
                  <a:pt x="3248" y="6751"/>
                  <a:pt x="2102" y="3949"/>
                  <a:pt x="3758" y="2357"/>
                </a:cubicBezTo>
                <a:cubicBezTo>
                  <a:pt x="4276" y="1818"/>
                  <a:pt x="4923" y="1576"/>
                  <a:pt x="5559" y="1576"/>
                </a:cubicBezTo>
                <a:close/>
                <a:moveTo>
                  <a:pt x="5541" y="1"/>
                </a:moveTo>
                <a:cubicBezTo>
                  <a:pt x="1847" y="1"/>
                  <a:pt x="1" y="4458"/>
                  <a:pt x="2612" y="7070"/>
                </a:cubicBezTo>
                <a:cubicBezTo>
                  <a:pt x="3467" y="7945"/>
                  <a:pt x="4527" y="8336"/>
                  <a:pt x="5566" y="8336"/>
                </a:cubicBezTo>
                <a:cubicBezTo>
                  <a:pt x="7699" y="8336"/>
                  <a:pt x="9744" y="6688"/>
                  <a:pt x="9744" y="4204"/>
                </a:cubicBezTo>
                <a:cubicBezTo>
                  <a:pt x="9744" y="1847"/>
                  <a:pt x="7897" y="1"/>
                  <a:pt x="554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22"/>
          <p:cNvSpPr/>
          <p:nvPr/>
        </p:nvSpPr>
        <p:spPr>
          <a:xfrm>
            <a:off x="2385439" y="1418388"/>
            <a:ext cx="233831" cy="200502"/>
          </a:xfrm>
          <a:custGeom>
            <a:avLst/>
            <a:gdLst/>
            <a:ahLst/>
            <a:cxnLst/>
            <a:rect l="l" t="t" r="r" b="b"/>
            <a:pathLst>
              <a:path w="9745" h="8356" extrusionOk="0">
                <a:moveTo>
                  <a:pt x="4034" y="1603"/>
                </a:moveTo>
                <a:cubicBezTo>
                  <a:pt x="4070" y="1603"/>
                  <a:pt x="4105" y="1604"/>
                  <a:pt x="4140" y="1605"/>
                </a:cubicBezTo>
                <a:cubicBezTo>
                  <a:pt x="6433" y="1605"/>
                  <a:pt x="7579" y="4344"/>
                  <a:pt x="5987" y="6000"/>
                </a:cubicBezTo>
                <a:cubicBezTo>
                  <a:pt x="5456" y="6531"/>
                  <a:pt x="4813" y="6767"/>
                  <a:pt x="4185" y="6767"/>
                </a:cubicBezTo>
                <a:cubicBezTo>
                  <a:pt x="2856" y="6767"/>
                  <a:pt x="1593" y="5710"/>
                  <a:pt x="1593" y="4153"/>
                </a:cubicBezTo>
                <a:cubicBezTo>
                  <a:pt x="1593" y="2787"/>
                  <a:pt x="2682" y="1603"/>
                  <a:pt x="4034" y="1603"/>
                </a:cubicBezTo>
                <a:close/>
                <a:moveTo>
                  <a:pt x="4189" y="0"/>
                </a:moveTo>
                <a:cubicBezTo>
                  <a:pt x="2041" y="0"/>
                  <a:pt x="1" y="1654"/>
                  <a:pt x="1" y="4153"/>
                </a:cubicBezTo>
                <a:cubicBezTo>
                  <a:pt x="1" y="6509"/>
                  <a:pt x="1848" y="8356"/>
                  <a:pt x="4140" y="8356"/>
                </a:cubicBezTo>
                <a:cubicBezTo>
                  <a:pt x="7898" y="8356"/>
                  <a:pt x="9744" y="3834"/>
                  <a:pt x="7133" y="1223"/>
                </a:cubicBezTo>
                <a:cubicBezTo>
                  <a:pt x="6268" y="379"/>
                  <a:pt x="5216" y="0"/>
                  <a:pt x="418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22"/>
          <p:cNvSpPr/>
          <p:nvPr/>
        </p:nvSpPr>
        <p:spPr>
          <a:xfrm>
            <a:off x="3338976" y="2473808"/>
            <a:ext cx="189513" cy="161270"/>
          </a:xfrm>
          <a:custGeom>
            <a:avLst/>
            <a:gdLst/>
            <a:ahLst/>
            <a:cxnLst/>
            <a:rect l="l" t="t" r="r" b="b"/>
            <a:pathLst>
              <a:path w="7898" h="6721" extrusionOk="0">
                <a:moveTo>
                  <a:pt x="4472" y="0"/>
                </a:moveTo>
                <a:cubicBezTo>
                  <a:pt x="3635" y="0"/>
                  <a:pt x="2785" y="307"/>
                  <a:pt x="2102" y="989"/>
                </a:cubicBezTo>
                <a:cubicBezTo>
                  <a:pt x="1" y="3091"/>
                  <a:pt x="1465" y="6721"/>
                  <a:pt x="4522" y="6721"/>
                </a:cubicBezTo>
                <a:cubicBezTo>
                  <a:pt x="6369" y="6721"/>
                  <a:pt x="7897" y="5256"/>
                  <a:pt x="7897" y="3345"/>
                </a:cubicBezTo>
                <a:cubicBezTo>
                  <a:pt x="7897" y="1324"/>
                  <a:pt x="6213" y="0"/>
                  <a:pt x="447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22"/>
          <p:cNvSpPr/>
          <p:nvPr/>
        </p:nvSpPr>
        <p:spPr>
          <a:xfrm>
            <a:off x="742741" y="4509280"/>
            <a:ext cx="189513" cy="162758"/>
          </a:xfrm>
          <a:custGeom>
            <a:avLst/>
            <a:gdLst/>
            <a:ahLst/>
            <a:cxnLst/>
            <a:rect l="l" t="t" r="r" b="b"/>
            <a:pathLst>
              <a:path w="7898" h="6783" extrusionOk="0">
                <a:moveTo>
                  <a:pt x="4464" y="0"/>
                </a:moveTo>
                <a:cubicBezTo>
                  <a:pt x="3629" y="0"/>
                  <a:pt x="2782" y="307"/>
                  <a:pt x="2102" y="987"/>
                </a:cubicBezTo>
                <a:cubicBezTo>
                  <a:pt x="0" y="3089"/>
                  <a:pt x="1465" y="6782"/>
                  <a:pt x="4522" y="6782"/>
                </a:cubicBezTo>
                <a:cubicBezTo>
                  <a:pt x="6369" y="6782"/>
                  <a:pt x="7897" y="5254"/>
                  <a:pt x="7897" y="3407"/>
                </a:cubicBezTo>
                <a:cubicBezTo>
                  <a:pt x="7897" y="1340"/>
                  <a:pt x="6207" y="0"/>
                  <a:pt x="446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22"/>
          <p:cNvSpPr/>
          <p:nvPr/>
        </p:nvSpPr>
        <p:spPr>
          <a:xfrm>
            <a:off x="3910489" y="755070"/>
            <a:ext cx="187977" cy="162422"/>
          </a:xfrm>
          <a:custGeom>
            <a:avLst/>
            <a:gdLst/>
            <a:ahLst/>
            <a:cxnLst/>
            <a:rect l="l" t="t" r="r" b="b"/>
            <a:pathLst>
              <a:path w="7834" h="6769" extrusionOk="0">
                <a:moveTo>
                  <a:pt x="4420" y="0"/>
                </a:moveTo>
                <a:cubicBezTo>
                  <a:pt x="3604" y="0"/>
                  <a:pt x="2774" y="301"/>
                  <a:pt x="2102" y="974"/>
                </a:cubicBezTo>
                <a:cubicBezTo>
                  <a:pt x="0" y="3139"/>
                  <a:pt x="1465" y="6769"/>
                  <a:pt x="4458" y="6769"/>
                </a:cubicBezTo>
                <a:cubicBezTo>
                  <a:pt x="6369" y="6769"/>
                  <a:pt x="7833" y="5241"/>
                  <a:pt x="7833" y="3394"/>
                </a:cubicBezTo>
                <a:cubicBezTo>
                  <a:pt x="7833" y="1358"/>
                  <a:pt x="6155" y="0"/>
                  <a:pt x="442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22"/>
          <p:cNvSpPr/>
          <p:nvPr/>
        </p:nvSpPr>
        <p:spPr>
          <a:xfrm>
            <a:off x="1221034" y="4212030"/>
            <a:ext cx="276182" cy="199518"/>
          </a:xfrm>
          <a:custGeom>
            <a:avLst/>
            <a:gdLst/>
            <a:ahLst/>
            <a:cxnLst/>
            <a:rect l="l" t="t" r="r" b="b"/>
            <a:pathLst>
              <a:path w="11510" h="8315" extrusionOk="0">
                <a:moveTo>
                  <a:pt x="6004" y="1555"/>
                </a:moveTo>
                <a:cubicBezTo>
                  <a:pt x="7334" y="1555"/>
                  <a:pt x="8598" y="2583"/>
                  <a:pt x="8598" y="4141"/>
                </a:cubicBezTo>
                <a:cubicBezTo>
                  <a:pt x="8598" y="5542"/>
                  <a:pt x="7452" y="6688"/>
                  <a:pt x="6051" y="6752"/>
                </a:cubicBezTo>
                <a:cubicBezTo>
                  <a:pt x="3758" y="6752"/>
                  <a:pt x="2612" y="3950"/>
                  <a:pt x="4204" y="2294"/>
                </a:cubicBezTo>
                <a:cubicBezTo>
                  <a:pt x="4734" y="1784"/>
                  <a:pt x="5377" y="1555"/>
                  <a:pt x="6004" y="1555"/>
                </a:cubicBezTo>
                <a:close/>
                <a:moveTo>
                  <a:pt x="6130" y="1"/>
                </a:moveTo>
                <a:cubicBezTo>
                  <a:pt x="6104" y="1"/>
                  <a:pt x="6077" y="1"/>
                  <a:pt x="6051" y="2"/>
                </a:cubicBezTo>
                <a:cubicBezTo>
                  <a:pt x="4013" y="2"/>
                  <a:pt x="2293" y="1403"/>
                  <a:pt x="1975" y="3377"/>
                </a:cubicBezTo>
                <a:lnTo>
                  <a:pt x="1083" y="3377"/>
                </a:lnTo>
                <a:cubicBezTo>
                  <a:pt x="1" y="3377"/>
                  <a:pt x="1" y="4969"/>
                  <a:pt x="1083" y="4969"/>
                </a:cubicBezTo>
                <a:lnTo>
                  <a:pt x="1975" y="4969"/>
                </a:lnTo>
                <a:cubicBezTo>
                  <a:pt x="2367" y="7090"/>
                  <a:pt x="4189" y="8314"/>
                  <a:pt x="6051" y="8314"/>
                </a:cubicBezTo>
                <a:cubicBezTo>
                  <a:pt x="7208" y="8314"/>
                  <a:pt x="8380" y="7841"/>
                  <a:pt x="9235" y="6816"/>
                </a:cubicBezTo>
                <a:cubicBezTo>
                  <a:pt x="11510" y="4098"/>
                  <a:pt x="9583" y="1"/>
                  <a:pt x="613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22"/>
          <p:cNvSpPr/>
          <p:nvPr/>
        </p:nvSpPr>
        <p:spPr>
          <a:xfrm>
            <a:off x="-707421" y="2509753"/>
            <a:ext cx="195607" cy="1401284"/>
          </a:xfrm>
          <a:custGeom>
            <a:avLst/>
            <a:gdLst/>
            <a:ahLst/>
            <a:cxnLst/>
            <a:rect l="l" t="t" r="r" b="b"/>
            <a:pathLst>
              <a:path w="8152" h="58399" extrusionOk="0">
                <a:moveTo>
                  <a:pt x="5859" y="13438"/>
                </a:moveTo>
                <a:lnTo>
                  <a:pt x="6369" y="20634"/>
                </a:lnTo>
                <a:lnTo>
                  <a:pt x="1783" y="20634"/>
                </a:lnTo>
                <a:lnTo>
                  <a:pt x="2293" y="13438"/>
                </a:lnTo>
                <a:close/>
                <a:moveTo>
                  <a:pt x="4076" y="1"/>
                </a:moveTo>
                <a:lnTo>
                  <a:pt x="3376" y="1593"/>
                </a:lnTo>
                <a:cubicBezTo>
                  <a:pt x="2611" y="3312"/>
                  <a:pt x="0" y="8980"/>
                  <a:pt x="0" y="10254"/>
                </a:cubicBezTo>
                <a:cubicBezTo>
                  <a:pt x="64" y="11082"/>
                  <a:pt x="319" y="11909"/>
                  <a:pt x="765" y="12610"/>
                </a:cubicBezTo>
                <a:lnTo>
                  <a:pt x="191" y="20634"/>
                </a:lnTo>
                <a:lnTo>
                  <a:pt x="128" y="20634"/>
                </a:lnTo>
                <a:lnTo>
                  <a:pt x="128" y="21462"/>
                </a:lnTo>
                <a:lnTo>
                  <a:pt x="64" y="22226"/>
                </a:lnTo>
                <a:lnTo>
                  <a:pt x="128" y="22226"/>
                </a:lnTo>
                <a:lnTo>
                  <a:pt x="765" y="58399"/>
                </a:lnTo>
                <a:lnTo>
                  <a:pt x="7388" y="58399"/>
                </a:lnTo>
                <a:lnTo>
                  <a:pt x="8025" y="22163"/>
                </a:lnTo>
                <a:lnTo>
                  <a:pt x="8088" y="22163"/>
                </a:lnTo>
                <a:lnTo>
                  <a:pt x="8025" y="21398"/>
                </a:lnTo>
                <a:lnTo>
                  <a:pt x="8025" y="20571"/>
                </a:lnTo>
                <a:lnTo>
                  <a:pt x="7961" y="20571"/>
                </a:lnTo>
                <a:lnTo>
                  <a:pt x="7388" y="12546"/>
                </a:lnTo>
                <a:cubicBezTo>
                  <a:pt x="7833" y="11846"/>
                  <a:pt x="8088" y="11018"/>
                  <a:pt x="8152" y="10254"/>
                </a:cubicBezTo>
                <a:cubicBezTo>
                  <a:pt x="8152" y="8980"/>
                  <a:pt x="5605" y="3312"/>
                  <a:pt x="4840" y="1593"/>
                </a:cubicBezTo>
                <a:lnTo>
                  <a:pt x="407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22"/>
          <p:cNvSpPr/>
          <p:nvPr/>
        </p:nvSpPr>
        <p:spPr>
          <a:xfrm>
            <a:off x="3578878" y="1713623"/>
            <a:ext cx="779358" cy="716707"/>
          </a:xfrm>
          <a:custGeom>
            <a:avLst/>
            <a:gdLst/>
            <a:ahLst/>
            <a:cxnLst/>
            <a:rect l="l" t="t" r="r" b="b"/>
            <a:pathLst>
              <a:path w="32480" h="29869" extrusionOk="0">
                <a:moveTo>
                  <a:pt x="27258" y="1592"/>
                </a:moveTo>
                <a:cubicBezTo>
                  <a:pt x="29232" y="1592"/>
                  <a:pt x="30888" y="3248"/>
                  <a:pt x="30888" y="5222"/>
                </a:cubicBezTo>
                <a:lnTo>
                  <a:pt x="30888" y="16112"/>
                </a:lnTo>
                <a:cubicBezTo>
                  <a:pt x="30888" y="18086"/>
                  <a:pt x="29232" y="19679"/>
                  <a:pt x="27258" y="19679"/>
                </a:cubicBezTo>
                <a:lnTo>
                  <a:pt x="24328" y="19679"/>
                </a:lnTo>
                <a:lnTo>
                  <a:pt x="18151" y="25856"/>
                </a:lnTo>
                <a:lnTo>
                  <a:pt x="18406" y="19679"/>
                </a:lnTo>
                <a:lnTo>
                  <a:pt x="5223" y="19679"/>
                </a:lnTo>
                <a:cubicBezTo>
                  <a:pt x="3249" y="19679"/>
                  <a:pt x="1593" y="18086"/>
                  <a:pt x="1593" y="16112"/>
                </a:cubicBezTo>
                <a:lnTo>
                  <a:pt x="1593" y="5222"/>
                </a:lnTo>
                <a:cubicBezTo>
                  <a:pt x="1593" y="3248"/>
                  <a:pt x="3249" y="1592"/>
                  <a:pt x="5223" y="1592"/>
                </a:cubicBezTo>
                <a:close/>
                <a:moveTo>
                  <a:pt x="5223" y="0"/>
                </a:moveTo>
                <a:cubicBezTo>
                  <a:pt x="2357" y="0"/>
                  <a:pt x="1" y="2357"/>
                  <a:pt x="1" y="5222"/>
                </a:cubicBezTo>
                <a:lnTo>
                  <a:pt x="1" y="16112"/>
                </a:lnTo>
                <a:cubicBezTo>
                  <a:pt x="1" y="18978"/>
                  <a:pt x="2357" y="21271"/>
                  <a:pt x="5223" y="21271"/>
                </a:cubicBezTo>
                <a:lnTo>
                  <a:pt x="16750" y="21271"/>
                </a:lnTo>
                <a:lnTo>
                  <a:pt x="16431" y="29868"/>
                </a:lnTo>
                <a:lnTo>
                  <a:pt x="25029" y="21271"/>
                </a:lnTo>
                <a:lnTo>
                  <a:pt x="27258" y="21271"/>
                </a:lnTo>
                <a:cubicBezTo>
                  <a:pt x="30187" y="21271"/>
                  <a:pt x="32480" y="18978"/>
                  <a:pt x="32480" y="16112"/>
                </a:cubicBezTo>
                <a:lnTo>
                  <a:pt x="32480" y="5222"/>
                </a:lnTo>
                <a:cubicBezTo>
                  <a:pt x="32480" y="2357"/>
                  <a:pt x="30123" y="0"/>
                  <a:pt x="2725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22"/>
          <p:cNvSpPr/>
          <p:nvPr/>
        </p:nvSpPr>
        <p:spPr>
          <a:xfrm>
            <a:off x="-1387439" y="827319"/>
            <a:ext cx="932182" cy="716707"/>
          </a:xfrm>
          <a:custGeom>
            <a:avLst/>
            <a:gdLst/>
            <a:ahLst/>
            <a:cxnLst/>
            <a:rect l="l" t="t" r="r" b="b"/>
            <a:pathLst>
              <a:path w="38849" h="29869" extrusionOk="0">
                <a:moveTo>
                  <a:pt x="33626" y="1593"/>
                </a:moveTo>
                <a:cubicBezTo>
                  <a:pt x="35600" y="1593"/>
                  <a:pt x="37256" y="3248"/>
                  <a:pt x="37256" y="5223"/>
                </a:cubicBezTo>
                <a:lnTo>
                  <a:pt x="37256" y="16113"/>
                </a:lnTo>
                <a:cubicBezTo>
                  <a:pt x="37256" y="18087"/>
                  <a:pt x="35600" y="19679"/>
                  <a:pt x="33626" y="19743"/>
                </a:cubicBezTo>
                <a:lnTo>
                  <a:pt x="30697" y="19743"/>
                </a:lnTo>
                <a:lnTo>
                  <a:pt x="24519" y="25856"/>
                </a:lnTo>
                <a:lnTo>
                  <a:pt x="24774" y="19679"/>
                </a:lnTo>
                <a:lnTo>
                  <a:pt x="5223" y="19679"/>
                </a:lnTo>
                <a:cubicBezTo>
                  <a:pt x="3249" y="19679"/>
                  <a:pt x="1593" y="18087"/>
                  <a:pt x="1593" y="16113"/>
                </a:cubicBezTo>
                <a:lnTo>
                  <a:pt x="1593" y="5223"/>
                </a:lnTo>
                <a:cubicBezTo>
                  <a:pt x="1593" y="3248"/>
                  <a:pt x="3249" y="1593"/>
                  <a:pt x="5223" y="1593"/>
                </a:cubicBezTo>
                <a:close/>
                <a:moveTo>
                  <a:pt x="5223" y="1"/>
                </a:moveTo>
                <a:cubicBezTo>
                  <a:pt x="2357" y="1"/>
                  <a:pt x="1" y="2357"/>
                  <a:pt x="1" y="5223"/>
                </a:cubicBezTo>
                <a:lnTo>
                  <a:pt x="1" y="16113"/>
                </a:lnTo>
                <a:cubicBezTo>
                  <a:pt x="1" y="18978"/>
                  <a:pt x="2357" y="21335"/>
                  <a:pt x="5223" y="21335"/>
                </a:cubicBezTo>
                <a:lnTo>
                  <a:pt x="23118" y="21335"/>
                </a:lnTo>
                <a:lnTo>
                  <a:pt x="22800" y="29868"/>
                </a:lnTo>
                <a:lnTo>
                  <a:pt x="31397" y="21335"/>
                </a:lnTo>
                <a:lnTo>
                  <a:pt x="33626" y="21335"/>
                </a:lnTo>
                <a:cubicBezTo>
                  <a:pt x="36556" y="21271"/>
                  <a:pt x="38848" y="18978"/>
                  <a:pt x="38848" y="16113"/>
                </a:cubicBezTo>
                <a:lnTo>
                  <a:pt x="38848" y="5223"/>
                </a:lnTo>
                <a:cubicBezTo>
                  <a:pt x="38848" y="2357"/>
                  <a:pt x="36556" y="1"/>
                  <a:pt x="3362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22"/>
          <p:cNvSpPr/>
          <p:nvPr/>
        </p:nvSpPr>
        <p:spPr>
          <a:xfrm>
            <a:off x="3328274" y="2971248"/>
            <a:ext cx="236879" cy="1473101"/>
          </a:xfrm>
          <a:custGeom>
            <a:avLst/>
            <a:gdLst/>
            <a:ahLst/>
            <a:cxnLst/>
            <a:rect l="l" t="t" r="r" b="b"/>
            <a:pathLst>
              <a:path w="9872" h="61392" extrusionOk="0">
                <a:moveTo>
                  <a:pt x="6751" y="16431"/>
                </a:moveTo>
                <a:lnTo>
                  <a:pt x="7261" y="23563"/>
                </a:lnTo>
                <a:lnTo>
                  <a:pt x="2675" y="23563"/>
                </a:lnTo>
                <a:lnTo>
                  <a:pt x="3121" y="16431"/>
                </a:lnTo>
                <a:close/>
                <a:moveTo>
                  <a:pt x="4522" y="0"/>
                </a:moveTo>
                <a:cubicBezTo>
                  <a:pt x="3312" y="2229"/>
                  <a:pt x="1" y="8661"/>
                  <a:pt x="1" y="10890"/>
                </a:cubicBezTo>
                <a:cubicBezTo>
                  <a:pt x="1" y="12482"/>
                  <a:pt x="765" y="13947"/>
                  <a:pt x="1975" y="14902"/>
                </a:cubicBezTo>
                <a:lnTo>
                  <a:pt x="1657" y="14902"/>
                </a:lnTo>
                <a:lnTo>
                  <a:pt x="1020" y="23627"/>
                </a:lnTo>
                <a:lnTo>
                  <a:pt x="956" y="23627"/>
                </a:lnTo>
                <a:lnTo>
                  <a:pt x="956" y="24455"/>
                </a:lnTo>
                <a:lnTo>
                  <a:pt x="956" y="25219"/>
                </a:lnTo>
                <a:lnTo>
                  <a:pt x="1020" y="25219"/>
                </a:lnTo>
                <a:lnTo>
                  <a:pt x="1593" y="61391"/>
                </a:lnTo>
                <a:lnTo>
                  <a:pt x="8216" y="61391"/>
                </a:lnTo>
                <a:lnTo>
                  <a:pt x="8853" y="25219"/>
                </a:lnTo>
                <a:lnTo>
                  <a:pt x="8916" y="25219"/>
                </a:lnTo>
                <a:lnTo>
                  <a:pt x="8853" y="24455"/>
                </a:lnTo>
                <a:lnTo>
                  <a:pt x="8853" y="23627"/>
                </a:lnTo>
                <a:lnTo>
                  <a:pt x="8789" y="23627"/>
                </a:lnTo>
                <a:lnTo>
                  <a:pt x="8216" y="14902"/>
                </a:lnTo>
                <a:lnTo>
                  <a:pt x="7834" y="14902"/>
                </a:lnTo>
                <a:cubicBezTo>
                  <a:pt x="9108" y="13947"/>
                  <a:pt x="9872" y="12482"/>
                  <a:pt x="9872" y="10890"/>
                </a:cubicBezTo>
                <a:cubicBezTo>
                  <a:pt x="9872" y="8661"/>
                  <a:pt x="6560" y="2229"/>
                  <a:pt x="5350" y="0"/>
                </a:cubicBezTo>
                <a:lnTo>
                  <a:pt x="5350" y="9553"/>
                </a:lnTo>
                <a:cubicBezTo>
                  <a:pt x="7261" y="10062"/>
                  <a:pt x="6879" y="12801"/>
                  <a:pt x="4904" y="12801"/>
                </a:cubicBezTo>
                <a:cubicBezTo>
                  <a:pt x="2994" y="12801"/>
                  <a:pt x="2612" y="10062"/>
                  <a:pt x="4522" y="9553"/>
                </a:cubicBezTo>
                <a:lnTo>
                  <a:pt x="452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22"/>
          <p:cNvSpPr/>
          <p:nvPr/>
        </p:nvSpPr>
        <p:spPr>
          <a:xfrm>
            <a:off x="3759681" y="2919947"/>
            <a:ext cx="126382" cy="71193"/>
          </a:xfrm>
          <a:custGeom>
            <a:avLst/>
            <a:gdLst/>
            <a:ahLst/>
            <a:cxnLst/>
            <a:rect l="l" t="t" r="r" b="b"/>
            <a:pathLst>
              <a:path w="5267" h="2967" extrusionOk="0">
                <a:moveTo>
                  <a:pt x="1179" y="1"/>
                </a:moveTo>
                <a:cubicBezTo>
                  <a:pt x="396" y="1"/>
                  <a:pt x="0" y="1235"/>
                  <a:pt x="936" y="1565"/>
                </a:cubicBezTo>
                <a:cubicBezTo>
                  <a:pt x="1891" y="1947"/>
                  <a:pt x="2846" y="2329"/>
                  <a:pt x="3802" y="2839"/>
                </a:cubicBezTo>
                <a:cubicBezTo>
                  <a:pt x="3865" y="2902"/>
                  <a:pt x="3993" y="2966"/>
                  <a:pt x="4120" y="2966"/>
                </a:cubicBezTo>
                <a:cubicBezTo>
                  <a:pt x="4948" y="2966"/>
                  <a:pt x="5266" y="1820"/>
                  <a:pt x="4502" y="1438"/>
                </a:cubicBezTo>
                <a:cubicBezTo>
                  <a:pt x="3547" y="928"/>
                  <a:pt x="2528" y="482"/>
                  <a:pt x="1573" y="100"/>
                </a:cubicBezTo>
                <a:cubicBezTo>
                  <a:pt x="1434" y="31"/>
                  <a:pt x="1302" y="1"/>
                  <a:pt x="117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22"/>
          <p:cNvSpPr/>
          <p:nvPr/>
        </p:nvSpPr>
        <p:spPr>
          <a:xfrm>
            <a:off x="4206947" y="3632911"/>
            <a:ext cx="151288" cy="169645"/>
          </a:xfrm>
          <a:custGeom>
            <a:avLst/>
            <a:gdLst/>
            <a:ahLst/>
            <a:cxnLst/>
            <a:rect l="l" t="t" r="r" b="b"/>
            <a:pathLst>
              <a:path w="6305" h="7070" extrusionOk="0">
                <a:moveTo>
                  <a:pt x="3121" y="0"/>
                </a:moveTo>
                <a:cubicBezTo>
                  <a:pt x="2675" y="0"/>
                  <a:pt x="2293" y="319"/>
                  <a:pt x="2293" y="765"/>
                </a:cubicBezTo>
                <a:lnTo>
                  <a:pt x="0" y="765"/>
                </a:lnTo>
                <a:lnTo>
                  <a:pt x="0" y="7069"/>
                </a:lnTo>
                <a:lnTo>
                  <a:pt x="6305" y="7069"/>
                </a:lnTo>
                <a:lnTo>
                  <a:pt x="6305" y="828"/>
                </a:lnTo>
                <a:lnTo>
                  <a:pt x="3885" y="828"/>
                </a:lnTo>
                <a:lnTo>
                  <a:pt x="3885" y="765"/>
                </a:lnTo>
                <a:cubicBezTo>
                  <a:pt x="3885" y="319"/>
                  <a:pt x="3566" y="0"/>
                  <a:pt x="312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22"/>
          <p:cNvSpPr/>
          <p:nvPr/>
        </p:nvSpPr>
        <p:spPr>
          <a:xfrm>
            <a:off x="3902835" y="2990972"/>
            <a:ext cx="301065" cy="314934"/>
          </a:xfrm>
          <a:custGeom>
            <a:avLst/>
            <a:gdLst/>
            <a:ahLst/>
            <a:cxnLst/>
            <a:rect l="l" t="t" r="r" b="b"/>
            <a:pathLst>
              <a:path w="12547" h="13125" extrusionOk="0">
                <a:moveTo>
                  <a:pt x="920" y="1"/>
                </a:moveTo>
                <a:cubicBezTo>
                  <a:pt x="664" y="1"/>
                  <a:pt x="420" y="141"/>
                  <a:pt x="256" y="388"/>
                </a:cubicBezTo>
                <a:cubicBezTo>
                  <a:pt x="1" y="707"/>
                  <a:pt x="128" y="1216"/>
                  <a:pt x="510" y="1471"/>
                </a:cubicBezTo>
                <a:cubicBezTo>
                  <a:pt x="1338" y="2044"/>
                  <a:pt x="2166" y="2617"/>
                  <a:pt x="2994" y="3318"/>
                </a:cubicBezTo>
                <a:cubicBezTo>
                  <a:pt x="3121" y="3381"/>
                  <a:pt x="3312" y="3445"/>
                  <a:pt x="3504" y="3445"/>
                </a:cubicBezTo>
                <a:lnTo>
                  <a:pt x="3567" y="3445"/>
                </a:lnTo>
                <a:lnTo>
                  <a:pt x="3567" y="9049"/>
                </a:lnTo>
                <a:lnTo>
                  <a:pt x="9490" y="9049"/>
                </a:lnTo>
                <a:cubicBezTo>
                  <a:pt x="9171" y="9304"/>
                  <a:pt x="9108" y="9750"/>
                  <a:pt x="9299" y="10068"/>
                </a:cubicBezTo>
                <a:cubicBezTo>
                  <a:pt x="9936" y="10960"/>
                  <a:pt x="10445" y="11851"/>
                  <a:pt x="10955" y="12743"/>
                </a:cubicBezTo>
                <a:cubicBezTo>
                  <a:pt x="11082" y="12998"/>
                  <a:pt x="11337" y="13125"/>
                  <a:pt x="11655" y="13125"/>
                </a:cubicBezTo>
                <a:cubicBezTo>
                  <a:pt x="11782" y="13125"/>
                  <a:pt x="11910" y="13125"/>
                  <a:pt x="12037" y="12998"/>
                </a:cubicBezTo>
                <a:cubicBezTo>
                  <a:pt x="12419" y="12807"/>
                  <a:pt x="12547" y="12361"/>
                  <a:pt x="12356" y="11915"/>
                </a:cubicBezTo>
                <a:cubicBezTo>
                  <a:pt x="11846" y="11023"/>
                  <a:pt x="11273" y="10068"/>
                  <a:pt x="10636" y="9177"/>
                </a:cubicBezTo>
                <a:cubicBezTo>
                  <a:pt x="10445" y="8922"/>
                  <a:pt x="10190" y="8858"/>
                  <a:pt x="9872" y="8858"/>
                </a:cubicBezTo>
                <a:lnTo>
                  <a:pt x="9872" y="2744"/>
                </a:lnTo>
                <a:lnTo>
                  <a:pt x="4268" y="2744"/>
                </a:lnTo>
                <a:cubicBezTo>
                  <a:pt x="4268" y="2490"/>
                  <a:pt x="4204" y="2235"/>
                  <a:pt x="4013" y="2044"/>
                </a:cubicBezTo>
                <a:cubicBezTo>
                  <a:pt x="3121" y="1407"/>
                  <a:pt x="2230" y="707"/>
                  <a:pt x="1338" y="133"/>
                </a:cubicBezTo>
                <a:cubicBezTo>
                  <a:pt x="1203" y="43"/>
                  <a:pt x="1060" y="1"/>
                  <a:pt x="92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22"/>
          <p:cNvSpPr/>
          <p:nvPr/>
        </p:nvSpPr>
        <p:spPr>
          <a:xfrm>
            <a:off x="3358844" y="2801628"/>
            <a:ext cx="234863" cy="151288"/>
          </a:xfrm>
          <a:custGeom>
            <a:avLst/>
            <a:gdLst/>
            <a:ahLst/>
            <a:cxnLst/>
            <a:rect l="l" t="t" r="r" b="b"/>
            <a:pathLst>
              <a:path w="9788" h="6305" extrusionOk="0">
                <a:moveTo>
                  <a:pt x="0" y="0"/>
                </a:moveTo>
                <a:lnTo>
                  <a:pt x="0" y="6305"/>
                </a:lnTo>
                <a:lnTo>
                  <a:pt x="6305" y="6305"/>
                </a:lnTo>
                <a:lnTo>
                  <a:pt x="6305" y="4140"/>
                </a:lnTo>
                <a:cubicBezTo>
                  <a:pt x="7133" y="4140"/>
                  <a:pt x="7834" y="4203"/>
                  <a:pt x="8598" y="4267"/>
                </a:cubicBezTo>
                <a:lnTo>
                  <a:pt x="8725" y="4267"/>
                </a:lnTo>
                <a:cubicBezTo>
                  <a:pt x="8745" y="4268"/>
                  <a:pt x="8765" y="4269"/>
                  <a:pt x="8784" y="4269"/>
                </a:cubicBezTo>
                <a:cubicBezTo>
                  <a:pt x="9746" y="4269"/>
                  <a:pt x="9788" y="2737"/>
                  <a:pt x="8789" y="2675"/>
                </a:cubicBezTo>
                <a:cubicBezTo>
                  <a:pt x="7961" y="2611"/>
                  <a:pt x="7133" y="2548"/>
                  <a:pt x="6305" y="2548"/>
                </a:cubicBezTo>
                <a:lnTo>
                  <a:pt x="630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22"/>
          <p:cNvSpPr/>
          <p:nvPr/>
        </p:nvSpPr>
        <p:spPr>
          <a:xfrm>
            <a:off x="4240660" y="3481406"/>
            <a:ext cx="56460" cy="113328"/>
          </a:xfrm>
          <a:custGeom>
            <a:avLst/>
            <a:gdLst/>
            <a:ahLst/>
            <a:cxnLst/>
            <a:rect l="l" t="t" r="r" b="b"/>
            <a:pathLst>
              <a:path w="2353" h="4723" extrusionOk="0">
                <a:moveTo>
                  <a:pt x="968" y="1"/>
                </a:moveTo>
                <a:cubicBezTo>
                  <a:pt x="491" y="1"/>
                  <a:pt x="1" y="395"/>
                  <a:pt x="187" y="1029"/>
                </a:cubicBezTo>
                <a:cubicBezTo>
                  <a:pt x="378" y="1984"/>
                  <a:pt x="569" y="3003"/>
                  <a:pt x="697" y="4022"/>
                </a:cubicBezTo>
                <a:cubicBezTo>
                  <a:pt x="760" y="4404"/>
                  <a:pt x="1079" y="4722"/>
                  <a:pt x="1524" y="4722"/>
                </a:cubicBezTo>
                <a:lnTo>
                  <a:pt x="1588" y="4722"/>
                </a:lnTo>
                <a:cubicBezTo>
                  <a:pt x="2034" y="4659"/>
                  <a:pt x="2352" y="4276"/>
                  <a:pt x="2289" y="3831"/>
                </a:cubicBezTo>
                <a:cubicBezTo>
                  <a:pt x="2161" y="2748"/>
                  <a:pt x="1970" y="1729"/>
                  <a:pt x="1716" y="646"/>
                </a:cubicBezTo>
                <a:cubicBezTo>
                  <a:pt x="1636" y="198"/>
                  <a:pt x="1306" y="1"/>
                  <a:pt x="96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22"/>
          <p:cNvSpPr/>
          <p:nvPr/>
        </p:nvSpPr>
        <p:spPr>
          <a:xfrm>
            <a:off x="3623197" y="2875820"/>
            <a:ext cx="116160" cy="57252"/>
          </a:xfrm>
          <a:custGeom>
            <a:avLst/>
            <a:gdLst/>
            <a:ahLst/>
            <a:cxnLst/>
            <a:rect l="l" t="t" r="r" b="b"/>
            <a:pathLst>
              <a:path w="4841" h="2386" extrusionOk="0">
                <a:moveTo>
                  <a:pt x="759" y="0"/>
                </a:moveTo>
                <a:cubicBezTo>
                  <a:pt x="402" y="0"/>
                  <a:pt x="118" y="287"/>
                  <a:pt x="64" y="666"/>
                </a:cubicBezTo>
                <a:cubicBezTo>
                  <a:pt x="1" y="1111"/>
                  <a:pt x="255" y="1557"/>
                  <a:pt x="701" y="1621"/>
                </a:cubicBezTo>
                <a:cubicBezTo>
                  <a:pt x="1720" y="1812"/>
                  <a:pt x="2739" y="2067"/>
                  <a:pt x="3694" y="2385"/>
                </a:cubicBezTo>
                <a:lnTo>
                  <a:pt x="3949" y="2385"/>
                </a:lnTo>
                <a:cubicBezTo>
                  <a:pt x="4268" y="2321"/>
                  <a:pt x="4586" y="2130"/>
                  <a:pt x="4713" y="1812"/>
                </a:cubicBezTo>
                <a:cubicBezTo>
                  <a:pt x="4841" y="1366"/>
                  <a:pt x="4586" y="920"/>
                  <a:pt x="4140" y="793"/>
                </a:cubicBezTo>
                <a:cubicBezTo>
                  <a:pt x="3121" y="475"/>
                  <a:pt x="2102" y="220"/>
                  <a:pt x="956" y="29"/>
                </a:cubicBezTo>
                <a:cubicBezTo>
                  <a:pt x="889" y="10"/>
                  <a:pt x="823" y="0"/>
                  <a:pt x="75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22"/>
          <p:cNvSpPr/>
          <p:nvPr/>
        </p:nvSpPr>
        <p:spPr>
          <a:xfrm>
            <a:off x="4191423" y="3335613"/>
            <a:ext cx="73593" cy="110881"/>
          </a:xfrm>
          <a:custGeom>
            <a:avLst/>
            <a:gdLst/>
            <a:ahLst/>
            <a:cxnLst/>
            <a:rect l="l" t="t" r="r" b="b"/>
            <a:pathLst>
              <a:path w="3067" h="4621" extrusionOk="0">
                <a:moveTo>
                  <a:pt x="1048" y="1"/>
                </a:moveTo>
                <a:cubicBezTo>
                  <a:pt x="518" y="1"/>
                  <a:pt x="0" y="525"/>
                  <a:pt x="329" y="1182"/>
                </a:cubicBezTo>
                <a:cubicBezTo>
                  <a:pt x="711" y="2074"/>
                  <a:pt x="1093" y="3092"/>
                  <a:pt x="1411" y="4048"/>
                </a:cubicBezTo>
                <a:cubicBezTo>
                  <a:pt x="1539" y="4366"/>
                  <a:pt x="1857" y="4621"/>
                  <a:pt x="2175" y="4621"/>
                </a:cubicBezTo>
                <a:cubicBezTo>
                  <a:pt x="2239" y="4621"/>
                  <a:pt x="2366" y="4621"/>
                  <a:pt x="2430" y="4557"/>
                </a:cubicBezTo>
                <a:cubicBezTo>
                  <a:pt x="2812" y="4430"/>
                  <a:pt x="3067" y="3984"/>
                  <a:pt x="2940" y="3538"/>
                </a:cubicBezTo>
                <a:cubicBezTo>
                  <a:pt x="2621" y="2519"/>
                  <a:pt x="2239" y="1500"/>
                  <a:pt x="1793" y="545"/>
                </a:cubicBezTo>
                <a:cubicBezTo>
                  <a:pt x="1635" y="160"/>
                  <a:pt x="1340" y="1"/>
                  <a:pt x="104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22"/>
          <p:cNvSpPr/>
          <p:nvPr/>
        </p:nvSpPr>
        <p:spPr>
          <a:xfrm>
            <a:off x="-1914609" y="1987070"/>
            <a:ext cx="215475" cy="415737"/>
          </a:xfrm>
          <a:custGeom>
            <a:avLst/>
            <a:gdLst/>
            <a:ahLst/>
            <a:cxnLst/>
            <a:rect l="l" t="t" r="r" b="b"/>
            <a:pathLst>
              <a:path w="8980" h="17326" extrusionOk="0">
                <a:moveTo>
                  <a:pt x="5509" y="0"/>
                </a:moveTo>
                <a:cubicBezTo>
                  <a:pt x="5187" y="0"/>
                  <a:pt x="4877" y="174"/>
                  <a:pt x="4776" y="577"/>
                </a:cubicBezTo>
                <a:cubicBezTo>
                  <a:pt x="4458" y="1659"/>
                  <a:pt x="4267" y="2742"/>
                  <a:pt x="4076" y="3761"/>
                </a:cubicBezTo>
                <a:cubicBezTo>
                  <a:pt x="4012" y="4079"/>
                  <a:pt x="4076" y="4334"/>
                  <a:pt x="4331" y="4525"/>
                </a:cubicBezTo>
                <a:lnTo>
                  <a:pt x="0" y="8856"/>
                </a:lnTo>
                <a:lnTo>
                  <a:pt x="4012" y="12868"/>
                </a:lnTo>
                <a:cubicBezTo>
                  <a:pt x="3757" y="12995"/>
                  <a:pt x="3694" y="13250"/>
                  <a:pt x="3694" y="13505"/>
                </a:cubicBezTo>
                <a:cubicBezTo>
                  <a:pt x="3821" y="14587"/>
                  <a:pt x="4012" y="15670"/>
                  <a:pt x="4203" y="16689"/>
                </a:cubicBezTo>
                <a:cubicBezTo>
                  <a:pt x="4267" y="17071"/>
                  <a:pt x="4585" y="17326"/>
                  <a:pt x="4967" y="17326"/>
                </a:cubicBezTo>
                <a:lnTo>
                  <a:pt x="5158" y="17326"/>
                </a:lnTo>
                <a:cubicBezTo>
                  <a:pt x="5541" y="17262"/>
                  <a:pt x="5859" y="16816"/>
                  <a:pt x="5732" y="16434"/>
                </a:cubicBezTo>
                <a:cubicBezTo>
                  <a:pt x="5541" y="15415"/>
                  <a:pt x="5413" y="14396"/>
                  <a:pt x="5286" y="13377"/>
                </a:cubicBezTo>
                <a:cubicBezTo>
                  <a:pt x="5222" y="13123"/>
                  <a:pt x="5158" y="12932"/>
                  <a:pt x="4967" y="12804"/>
                </a:cubicBezTo>
                <a:lnTo>
                  <a:pt x="8979" y="8856"/>
                </a:lnTo>
                <a:lnTo>
                  <a:pt x="4776" y="4716"/>
                </a:lnTo>
                <a:lnTo>
                  <a:pt x="4840" y="4716"/>
                </a:lnTo>
                <a:cubicBezTo>
                  <a:pt x="5222" y="4716"/>
                  <a:pt x="5541" y="4462"/>
                  <a:pt x="5668" y="4079"/>
                </a:cubicBezTo>
                <a:cubicBezTo>
                  <a:pt x="5859" y="3061"/>
                  <a:pt x="6050" y="2042"/>
                  <a:pt x="6368" y="1023"/>
                </a:cubicBezTo>
                <a:cubicBezTo>
                  <a:pt x="6522" y="407"/>
                  <a:pt x="6001" y="0"/>
                  <a:pt x="550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22"/>
          <p:cNvSpPr/>
          <p:nvPr/>
        </p:nvSpPr>
        <p:spPr>
          <a:xfrm>
            <a:off x="-1742565" y="2580202"/>
            <a:ext cx="87750" cy="103778"/>
          </a:xfrm>
          <a:custGeom>
            <a:avLst/>
            <a:gdLst/>
            <a:ahLst/>
            <a:cxnLst/>
            <a:rect l="l" t="t" r="r" b="b"/>
            <a:pathLst>
              <a:path w="3657" h="4325" extrusionOk="0">
                <a:moveTo>
                  <a:pt x="1064" y="1"/>
                </a:moveTo>
                <a:cubicBezTo>
                  <a:pt x="528" y="1"/>
                  <a:pt x="1" y="559"/>
                  <a:pt x="345" y="1204"/>
                </a:cubicBezTo>
                <a:cubicBezTo>
                  <a:pt x="918" y="2159"/>
                  <a:pt x="1427" y="3051"/>
                  <a:pt x="2064" y="3942"/>
                </a:cubicBezTo>
                <a:cubicBezTo>
                  <a:pt x="2192" y="4197"/>
                  <a:pt x="2446" y="4325"/>
                  <a:pt x="2701" y="4325"/>
                </a:cubicBezTo>
                <a:cubicBezTo>
                  <a:pt x="2892" y="4325"/>
                  <a:pt x="3019" y="4261"/>
                  <a:pt x="3147" y="4197"/>
                </a:cubicBezTo>
                <a:cubicBezTo>
                  <a:pt x="3529" y="3942"/>
                  <a:pt x="3656" y="3433"/>
                  <a:pt x="3402" y="3051"/>
                </a:cubicBezTo>
                <a:cubicBezTo>
                  <a:pt x="2828" y="2223"/>
                  <a:pt x="2255" y="1331"/>
                  <a:pt x="1746" y="440"/>
                </a:cubicBezTo>
                <a:cubicBezTo>
                  <a:pt x="1580" y="130"/>
                  <a:pt x="1321" y="1"/>
                  <a:pt x="106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22"/>
          <p:cNvSpPr/>
          <p:nvPr/>
        </p:nvSpPr>
        <p:spPr>
          <a:xfrm>
            <a:off x="-1796962" y="2440191"/>
            <a:ext cx="68794" cy="109321"/>
          </a:xfrm>
          <a:custGeom>
            <a:avLst/>
            <a:gdLst/>
            <a:ahLst/>
            <a:cxnLst/>
            <a:rect l="l" t="t" r="r" b="b"/>
            <a:pathLst>
              <a:path w="2867" h="4556" extrusionOk="0">
                <a:moveTo>
                  <a:pt x="908" y="1"/>
                </a:moveTo>
                <a:cubicBezTo>
                  <a:pt x="839" y="1"/>
                  <a:pt x="769" y="11"/>
                  <a:pt x="701" y="34"/>
                </a:cubicBezTo>
                <a:cubicBezTo>
                  <a:pt x="255" y="161"/>
                  <a:pt x="1" y="607"/>
                  <a:pt x="128" y="989"/>
                </a:cubicBezTo>
                <a:cubicBezTo>
                  <a:pt x="446" y="2072"/>
                  <a:pt x="829" y="3091"/>
                  <a:pt x="1274" y="4046"/>
                </a:cubicBezTo>
                <a:cubicBezTo>
                  <a:pt x="1402" y="4364"/>
                  <a:pt x="1656" y="4555"/>
                  <a:pt x="1975" y="4555"/>
                </a:cubicBezTo>
                <a:cubicBezTo>
                  <a:pt x="2102" y="4555"/>
                  <a:pt x="2230" y="4555"/>
                  <a:pt x="2293" y="4492"/>
                </a:cubicBezTo>
                <a:cubicBezTo>
                  <a:pt x="2675" y="4301"/>
                  <a:pt x="2866" y="3855"/>
                  <a:pt x="2675" y="3473"/>
                </a:cubicBezTo>
                <a:cubicBezTo>
                  <a:pt x="2293" y="2517"/>
                  <a:pt x="1911" y="1499"/>
                  <a:pt x="1656" y="543"/>
                </a:cubicBezTo>
                <a:cubicBezTo>
                  <a:pt x="1552" y="229"/>
                  <a:pt x="1231" y="1"/>
                  <a:pt x="90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22"/>
          <p:cNvSpPr/>
          <p:nvPr/>
        </p:nvSpPr>
        <p:spPr>
          <a:xfrm>
            <a:off x="-1778629" y="1845187"/>
            <a:ext cx="77552" cy="108361"/>
          </a:xfrm>
          <a:custGeom>
            <a:avLst/>
            <a:gdLst/>
            <a:ahLst/>
            <a:cxnLst/>
            <a:rect l="l" t="t" r="r" b="b"/>
            <a:pathLst>
              <a:path w="3232" h="4516" extrusionOk="0">
                <a:moveTo>
                  <a:pt x="2170" y="1"/>
                </a:moveTo>
                <a:cubicBezTo>
                  <a:pt x="1919" y="1"/>
                  <a:pt x="1674" y="130"/>
                  <a:pt x="1529" y="440"/>
                </a:cubicBezTo>
                <a:cubicBezTo>
                  <a:pt x="1020" y="1395"/>
                  <a:pt x="574" y="2414"/>
                  <a:pt x="192" y="3433"/>
                </a:cubicBezTo>
                <a:cubicBezTo>
                  <a:pt x="1" y="3815"/>
                  <a:pt x="192" y="4325"/>
                  <a:pt x="638" y="4516"/>
                </a:cubicBezTo>
                <a:lnTo>
                  <a:pt x="892" y="4516"/>
                </a:lnTo>
                <a:cubicBezTo>
                  <a:pt x="1211" y="4516"/>
                  <a:pt x="1529" y="4325"/>
                  <a:pt x="1657" y="4006"/>
                </a:cubicBezTo>
                <a:cubicBezTo>
                  <a:pt x="2039" y="3051"/>
                  <a:pt x="2421" y="2096"/>
                  <a:pt x="2930" y="1204"/>
                </a:cubicBezTo>
                <a:cubicBezTo>
                  <a:pt x="3231" y="559"/>
                  <a:pt x="2690" y="1"/>
                  <a:pt x="217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22"/>
          <p:cNvSpPr/>
          <p:nvPr/>
        </p:nvSpPr>
        <p:spPr>
          <a:xfrm>
            <a:off x="-1647209" y="1518015"/>
            <a:ext cx="213963" cy="213963"/>
          </a:xfrm>
          <a:custGeom>
            <a:avLst/>
            <a:gdLst/>
            <a:ahLst/>
            <a:cxnLst/>
            <a:rect l="l" t="t" r="r" b="b"/>
            <a:pathLst>
              <a:path w="8917" h="8917" extrusionOk="0">
                <a:moveTo>
                  <a:pt x="4459" y="1"/>
                </a:moveTo>
                <a:lnTo>
                  <a:pt x="1" y="4459"/>
                </a:lnTo>
                <a:lnTo>
                  <a:pt x="1656" y="6114"/>
                </a:lnTo>
                <a:lnTo>
                  <a:pt x="1656" y="6178"/>
                </a:lnTo>
                <a:cubicBezTo>
                  <a:pt x="1338" y="6496"/>
                  <a:pt x="1338" y="7006"/>
                  <a:pt x="1656" y="7324"/>
                </a:cubicBezTo>
                <a:cubicBezTo>
                  <a:pt x="1784" y="7452"/>
                  <a:pt x="1975" y="7515"/>
                  <a:pt x="2230" y="7515"/>
                </a:cubicBezTo>
                <a:cubicBezTo>
                  <a:pt x="2421" y="7515"/>
                  <a:pt x="2612" y="7452"/>
                  <a:pt x="2803" y="7261"/>
                </a:cubicBezTo>
                <a:lnTo>
                  <a:pt x="4459" y="8916"/>
                </a:lnTo>
                <a:lnTo>
                  <a:pt x="8916" y="4459"/>
                </a:lnTo>
                <a:lnTo>
                  <a:pt x="445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22"/>
          <p:cNvSpPr/>
          <p:nvPr/>
        </p:nvSpPr>
        <p:spPr>
          <a:xfrm>
            <a:off x="-1709860" y="1717486"/>
            <a:ext cx="87126" cy="100059"/>
          </a:xfrm>
          <a:custGeom>
            <a:avLst/>
            <a:gdLst/>
            <a:ahLst/>
            <a:cxnLst/>
            <a:rect l="l" t="t" r="r" b="b"/>
            <a:pathLst>
              <a:path w="3631" h="4170" extrusionOk="0">
                <a:moveTo>
                  <a:pt x="2782" y="0"/>
                </a:moveTo>
                <a:cubicBezTo>
                  <a:pt x="2549" y="0"/>
                  <a:pt x="2314" y="100"/>
                  <a:pt x="2166" y="285"/>
                </a:cubicBezTo>
                <a:cubicBezTo>
                  <a:pt x="1465" y="1113"/>
                  <a:pt x="829" y="2005"/>
                  <a:pt x="255" y="2960"/>
                </a:cubicBezTo>
                <a:cubicBezTo>
                  <a:pt x="1" y="3342"/>
                  <a:pt x="128" y="3788"/>
                  <a:pt x="510" y="4042"/>
                </a:cubicBezTo>
                <a:cubicBezTo>
                  <a:pt x="637" y="4106"/>
                  <a:pt x="765" y="4170"/>
                  <a:pt x="892" y="4170"/>
                </a:cubicBezTo>
                <a:cubicBezTo>
                  <a:pt x="1211" y="4170"/>
                  <a:pt x="1465" y="4042"/>
                  <a:pt x="1593" y="3788"/>
                </a:cubicBezTo>
                <a:cubicBezTo>
                  <a:pt x="2166" y="2960"/>
                  <a:pt x="2739" y="2068"/>
                  <a:pt x="3376" y="1304"/>
                </a:cubicBezTo>
                <a:cubicBezTo>
                  <a:pt x="3631" y="922"/>
                  <a:pt x="3567" y="412"/>
                  <a:pt x="3249" y="158"/>
                </a:cubicBezTo>
                <a:cubicBezTo>
                  <a:pt x="3116" y="51"/>
                  <a:pt x="2949" y="0"/>
                  <a:pt x="278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22"/>
          <p:cNvSpPr/>
          <p:nvPr/>
        </p:nvSpPr>
        <p:spPr>
          <a:xfrm>
            <a:off x="-1658918" y="2705552"/>
            <a:ext cx="222626" cy="225985"/>
          </a:xfrm>
          <a:custGeom>
            <a:avLst/>
            <a:gdLst/>
            <a:ahLst/>
            <a:cxnLst/>
            <a:rect l="l" t="t" r="r" b="b"/>
            <a:pathLst>
              <a:path w="9278" h="9418" extrusionOk="0">
                <a:moveTo>
                  <a:pt x="1102" y="1"/>
                </a:moveTo>
                <a:cubicBezTo>
                  <a:pt x="511" y="1"/>
                  <a:pt x="0" y="732"/>
                  <a:pt x="552" y="1330"/>
                </a:cubicBezTo>
                <a:cubicBezTo>
                  <a:pt x="1062" y="1966"/>
                  <a:pt x="1635" y="2603"/>
                  <a:pt x="2144" y="3176"/>
                </a:cubicBezTo>
                <a:lnTo>
                  <a:pt x="361" y="4959"/>
                </a:lnTo>
                <a:lnTo>
                  <a:pt x="4819" y="9417"/>
                </a:lnTo>
                <a:lnTo>
                  <a:pt x="9277" y="4959"/>
                </a:lnTo>
                <a:lnTo>
                  <a:pt x="4819" y="502"/>
                </a:lnTo>
                <a:lnTo>
                  <a:pt x="3291" y="2094"/>
                </a:lnTo>
                <a:cubicBezTo>
                  <a:pt x="2781" y="1521"/>
                  <a:pt x="2272" y="947"/>
                  <a:pt x="1762" y="374"/>
                </a:cubicBezTo>
                <a:cubicBezTo>
                  <a:pt x="1568" y="109"/>
                  <a:pt x="1329" y="1"/>
                  <a:pt x="110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22"/>
          <p:cNvSpPr/>
          <p:nvPr/>
        </p:nvSpPr>
        <p:spPr>
          <a:xfrm>
            <a:off x="-828907" y="4537210"/>
            <a:ext cx="309464" cy="315150"/>
          </a:xfrm>
          <a:custGeom>
            <a:avLst/>
            <a:gdLst/>
            <a:ahLst/>
            <a:cxnLst/>
            <a:rect l="l" t="t" r="r" b="b"/>
            <a:pathLst>
              <a:path w="12897" h="13134" extrusionOk="0">
                <a:moveTo>
                  <a:pt x="1070" y="1"/>
                </a:moveTo>
                <a:cubicBezTo>
                  <a:pt x="523" y="1"/>
                  <a:pt x="0" y="567"/>
                  <a:pt x="351" y="1224"/>
                </a:cubicBezTo>
                <a:cubicBezTo>
                  <a:pt x="860" y="2179"/>
                  <a:pt x="1433" y="3071"/>
                  <a:pt x="2070" y="3963"/>
                </a:cubicBezTo>
                <a:cubicBezTo>
                  <a:pt x="2198" y="4154"/>
                  <a:pt x="2452" y="4281"/>
                  <a:pt x="2707" y="4345"/>
                </a:cubicBezTo>
                <a:lnTo>
                  <a:pt x="2834" y="4345"/>
                </a:lnTo>
                <a:lnTo>
                  <a:pt x="2834" y="10458"/>
                </a:lnTo>
                <a:lnTo>
                  <a:pt x="8439" y="10458"/>
                </a:lnTo>
                <a:cubicBezTo>
                  <a:pt x="8439" y="10713"/>
                  <a:pt x="8502" y="10968"/>
                  <a:pt x="8693" y="11095"/>
                </a:cubicBezTo>
                <a:cubicBezTo>
                  <a:pt x="9585" y="11796"/>
                  <a:pt x="10476" y="12433"/>
                  <a:pt x="11368" y="13006"/>
                </a:cubicBezTo>
                <a:cubicBezTo>
                  <a:pt x="11495" y="13133"/>
                  <a:pt x="11623" y="13133"/>
                  <a:pt x="11814" y="13133"/>
                </a:cubicBezTo>
                <a:cubicBezTo>
                  <a:pt x="12578" y="13133"/>
                  <a:pt x="12896" y="12114"/>
                  <a:pt x="12196" y="11732"/>
                </a:cubicBezTo>
                <a:lnTo>
                  <a:pt x="12196" y="11668"/>
                </a:lnTo>
                <a:cubicBezTo>
                  <a:pt x="11368" y="11095"/>
                  <a:pt x="10540" y="10458"/>
                  <a:pt x="9712" y="9822"/>
                </a:cubicBezTo>
                <a:cubicBezTo>
                  <a:pt x="9572" y="9728"/>
                  <a:pt x="9433" y="9669"/>
                  <a:pt x="9268" y="9669"/>
                </a:cubicBezTo>
                <a:cubicBezTo>
                  <a:pt x="9207" y="9669"/>
                  <a:pt x="9144" y="9677"/>
                  <a:pt x="9075" y="9694"/>
                </a:cubicBezTo>
                <a:lnTo>
                  <a:pt x="9075" y="4090"/>
                </a:lnTo>
                <a:lnTo>
                  <a:pt x="3217" y="4090"/>
                </a:lnTo>
                <a:cubicBezTo>
                  <a:pt x="3535" y="3835"/>
                  <a:pt x="3599" y="3389"/>
                  <a:pt x="3408" y="3071"/>
                </a:cubicBezTo>
                <a:cubicBezTo>
                  <a:pt x="2771" y="2179"/>
                  <a:pt x="2261" y="1288"/>
                  <a:pt x="1752" y="396"/>
                </a:cubicBezTo>
                <a:cubicBezTo>
                  <a:pt x="1573" y="118"/>
                  <a:pt x="1319" y="1"/>
                  <a:pt x="107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22"/>
          <p:cNvSpPr/>
          <p:nvPr/>
        </p:nvSpPr>
        <p:spPr>
          <a:xfrm>
            <a:off x="-368419" y="4909037"/>
            <a:ext cx="125566" cy="57924"/>
          </a:xfrm>
          <a:custGeom>
            <a:avLst/>
            <a:gdLst/>
            <a:ahLst/>
            <a:cxnLst/>
            <a:rect l="l" t="t" r="r" b="b"/>
            <a:pathLst>
              <a:path w="5233" h="2414" extrusionOk="0">
                <a:moveTo>
                  <a:pt x="1161" y="0"/>
                </a:moveTo>
                <a:cubicBezTo>
                  <a:pt x="305" y="0"/>
                  <a:pt x="0" y="1357"/>
                  <a:pt x="1029" y="1586"/>
                </a:cubicBezTo>
                <a:cubicBezTo>
                  <a:pt x="2048" y="1904"/>
                  <a:pt x="3131" y="2159"/>
                  <a:pt x="4213" y="2413"/>
                </a:cubicBezTo>
                <a:lnTo>
                  <a:pt x="4341" y="2413"/>
                </a:lnTo>
                <a:cubicBezTo>
                  <a:pt x="4723" y="2413"/>
                  <a:pt x="5041" y="2095"/>
                  <a:pt x="5105" y="1713"/>
                </a:cubicBezTo>
                <a:cubicBezTo>
                  <a:pt x="5232" y="1331"/>
                  <a:pt x="4914" y="885"/>
                  <a:pt x="4468" y="821"/>
                </a:cubicBezTo>
                <a:cubicBezTo>
                  <a:pt x="3449" y="630"/>
                  <a:pt x="2430" y="376"/>
                  <a:pt x="1475" y="57"/>
                </a:cubicBezTo>
                <a:cubicBezTo>
                  <a:pt x="1364" y="18"/>
                  <a:pt x="1259" y="0"/>
                  <a:pt x="116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22"/>
          <p:cNvSpPr/>
          <p:nvPr/>
        </p:nvSpPr>
        <p:spPr>
          <a:xfrm>
            <a:off x="-918433" y="4248190"/>
            <a:ext cx="53629" cy="112105"/>
          </a:xfrm>
          <a:custGeom>
            <a:avLst/>
            <a:gdLst/>
            <a:ahLst/>
            <a:cxnLst/>
            <a:rect l="l" t="t" r="r" b="b"/>
            <a:pathLst>
              <a:path w="2235" h="4672" extrusionOk="0">
                <a:moveTo>
                  <a:pt x="875" y="1"/>
                </a:moveTo>
                <a:cubicBezTo>
                  <a:pt x="440" y="1"/>
                  <a:pt x="0" y="326"/>
                  <a:pt x="70" y="915"/>
                </a:cubicBezTo>
                <a:cubicBezTo>
                  <a:pt x="197" y="1933"/>
                  <a:pt x="388" y="3016"/>
                  <a:pt x="643" y="4099"/>
                </a:cubicBezTo>
                <a:cubicBezTo>
                  <a:pt x="706" y="4417"/>
                  <a:pt x="1025" y="4672"/>
                  <a:pt x="1407" y="4672"/>
                </a:cubicBezTo>
                <a:lnTo>
                  <a:pt x="1598" y="4672"/>
                </a:lnTo>
                <a:cubicBezTo>
                  <a:pt x="1980" y="4608"/>
                  <a:pt x="2235" y="4162"/>
                  <a:pt x="2171" y="3780"/>
                </a:cubicBezTo>
                <a:cubicBezTo>
                  <a:pt x="1916" y="2761"/>
                  <a:pt x="1789" y="1742"/>
                  <a:pt x="1662" y="723"/>
                </a:cubicBezTo>
                <a:cubicBezTo>
                  <a:pt x="1604" y="230"/>
                  <a:pt x="1241" y="1"/>
                  <a:pt x="87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22"/>
          <p:cNvSpPr/>
          <p:nvPr/>
        </p:nvSpPr>
        <p:spPr>
          <a:xfrm>
            <a:off x="-887767" y="4396863"/>
            <a:ext cx="71865" cy="110137"/>
          </a:xfrm>
          <a:custGeom>
            <a:avLst/>
            <a:gdLst/>
            <a:ahLst/>
            <a:cxnLst/>
            <a:rect l="l" t="t" r="r" b="b"/>
            <a:pathLst>
              <a:path w="2995" h="4590" extrusionOk="0">
                <a:moveTo>
                  <a:pt x="965" y="1"/>
                </a:moveTo>
                <a:cubicBezTo>
                  <a:pt x="483" y="1"/>
                  <a:pt x="0" y="407"/>
                  <a:pt x="193" y="1023"/>
                </a:cubicBezTo>
                <a:cubicBezTo>
                  <a:pt x="511" y="2106"/>
                  <a:pt x="893" y="3125"/>
                  <a:pt x="1339" y="4080"/>
                </a:cubicBezTo>
                <a:cubicBezTo>
                  <a:pt x="1466" y="4398"/>
                  <a:pt x="1785" y="4590"/>
                  <a:pt x="2103" y="4590"/>
                </a:cubicBezTo>
                <a:cubicBezTo>
                  <a:pt x="2167" y="4590"/>
                  <a:pt x="2294" y="4526"/>
                  <a:pt x="2422" y="4526"/>
                </a:cubicBezTo>
                <a:cubicBezTo>
                  <a:pt x="2804" y="4335"/>
                  <a:pt x="2995" y="3889"/>
                  <a:pt x="2804" y="3443"/>
                </a:cubicBezTo>
                <a:cubicBezTo>
                  <a:pt x="2422" y="2488"/>
                  <a:pt x="2040" y="1533"/>
                  <a:pt x="1721" y="577"/>
                </a:cubicBezTo>
                <a:cubicBezTo>
                  <a:pt x="1595" y="175"/>
                  <a:pt x="1280" y="1"/>
                  <a:pt x="96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22"/>
          <p:cNvSpPr/>
          <p:nvPr/>
        </p:nvSpPr>
        <p:spPr>
          <a:xfrm>
            <a:off x="-977892" y="4039386"/>
            <a:ext cx="151288" cy="171156"/>
          </a:xfrm>
          <a:custGeom>
            <a:avLst/>
            <a:gdLst/>
            <a:ahLst/>
            <a:cxnLst/>
            <a:rect l="l" t="t" r="r" b="b"/>
            <a:pathLst>
              <a:path w="6305" h="7133" extrusionOk="0">
                <a:moveTo>
                  <a:pt x="0" y="0"/>
                </a:moveTo>
                <a:lnTo>
                  <a:pt x="0" y="6305"/>
                </a:lnTo>
                <a:lnTo>
                  <a:pt x="2357" y="6305"/>
                </a:lnTo>
                <a:cubicBezTo>
                  <a:pt x="2357" y="6751"/>
                  <a:pt x="2739" y="7133"/>
                  <a:pt x="3184" y="7133"/>
                </a:cubicBezTo>
                <a:cubicBezTo>
                  <a:pt x="3567" y="7133"/>
                  <a:pt x="3949" y="6751"/>
                  <a:pt x="3949" y="6305"/>
                </a:cubicBezTo>
                <a:lnTo>
                  <a:pt x="6305" y="6305"/>
                </a:lnTo>
                <a:lnTo>
                  <a:pt x="630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22"/>
          <p:cNvSpPr/>
          <p:nvPr/>
        </p:nvSpPr>
        <p:spPr>
          <a:xfrm>
            <a:off x="-509462" y="4852241"/>
            <a:ext cx="126022" cy="70401"/>
          </a:xfrm>
          <a:custGeom>
            <a:avLst/>
            <a:gdLst/>
            <a:ahLst/>
            <a:cxnLst/>
            <a:rect l="l" t="t" r="r" b="b"/>
            <a:pathLst>
              <a:path w="5252" h="2934" extrusionOk="0">
                <a:moveTo>
                  <a:pt x="1122" y="1"/>
                </a:moveTo>
                <a:cubicBezTo>
                  <a:pt x="404" y="1"/>
                  <a:pt x="0" y="1104"/>
                  <a:pt x="857" y="1533"/>
                </a:cubicBezTo>
                <a:cubicBezTo>
                  <a:pt x="1812" y="2042"/>
                  <a:pt x="2768" y="2488"/>
                  <a:pt x="3787" y="2870"/>
                </a:cubicBezTo>
                <a:cubicBezTo>
                  <a:pt x="3914" y="2934"/>
                  <a:pt x="3978" y="2934"/>
                  <a:pt x="4105" y="2934"/>
                </a:cubicBezTo>
                <a:cubicBezTo>
                  <a:pt x="4997" y="2934"/>
                  <a:pt x="5251" y="1724"/>
                  <a:pt x="4423" y="1405"/>
                </a:cubicBezTo>
                <a:cubicBezTo>
                  <a:pt x="3468" y="1023"/>
                  <a:pt x="2513" y="641"/>
                  <a:pt x="1558" y="131"/>
                </a:cubicBezTo>
                <a:cubicBezTo>
                  <a:pt x="1406" y="40"/>
                  <a:pt x="1258" y="1"/>
                  <a:pt x="112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22"/>
          <p:cNvSpPr/>
          <p:nvPr/>
        </p:nvSpPr>
        <p:spPr>
          <a:xfrm>
            <a:off x="-209260" y="4890537"/>
            <a:ext cx="227713" cy="151288"/>
          </a:xfrm>
          <a:custGeom>
            <a:avLst/>
            <a:gdLst/>
            <a:ahLst/>
            <a:cxnLst/>
            <a:rect l="l" t="t" r="r" b="b"/>
            <a:pathLst>
              <a:path w="9490" h="6305" extrusionOk="0">
                <a:moveTo>
                  <a:pt x="3185" y="0"/>
                </a:moveTo>
                <a:lnTo>
                  <a:pt x="3185" y="2165"/>
                </a:lnTo>
                <a:cubicBezTo>
                  <a:pt x="2420" y="2165"/>
                  <a:pt x="1656" y="2102"/>
                  <a:pt x="892" y="2038"/>
                </a:cubicBezTo>
                <a:cubicBezTo>
                  <a:pt x="854" y="2033"/>
                  <a:pt x="816" y="2030"/>
                  <a:pt x="779" y="2030"/>
                </a:cubicBezTo>
                <a:cubicBezTo>
                  <a:pt x="383" y="2030"/>
                  <a:pt x="64" y="2331"/>
                  <a:pt x="64" y="2739"/>
                </a:cubicBezTo>
                <a:cubicBezTo>
                  <a:pt x="0" y="3184"/>
                  <a:pt x="319" y="3566"/>
                  <a:pt x="765" y="3630"/>
                </a:cubicBezTo>
                <a:cubicBezTo>
                  <a:pt x="1529" y="3694"/>
                  <a:pt x="2357" y="3758"/>
                  <a:pt x="3185" y="3758"/>
                </a:cubicBezTo>
                <a:lnTo>
                  <a:pt x="3185" y="6305"/>
                </a:lnTo>
                <a:lnTo>
                  <a:pt x="9489" y="6305"/>
                </a:lnTo>
                <a:lnTo>
                  <a:pt x="948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22"/>
          <p:cNvSpPr/>
          <p:nvPr/>
        </p:nvSpPr>
        <p:spPr>
          <a:xfrm>
            <a:off x="1331051" y="1643317"/>
            <a:ext cx="230784" cy="230784"/>
          </a:xfrm>
          <a:custGeom>
            <a:avLst/>
            <a:gdLst/>
            <a:ahLst/>
            <a:cxnLst/>
            <a:rect l="l" t="t" r="r" b="b"/>
            <a:pathLst>
              <a:path w="9618" h="9618" extrusionOk="0">
                <a:moveTo>
                  <a:pt x="1" y="1"/>
                </a:moveTo>
                <a:lnTo>
                  <a:pt x="1" y="9617"/>
                </a:lnTo>
                <a:lnTo>
                  <a:pt x="9617" y="9617"/>
                </a:lnTo>
                <a:lnTo>
                  <a:pt x="961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22"/>
          <p:cNvSpPr/>
          <p:nvPr/>
        </p:nvSpPr>
        <p:spPr>
          <a:xfrm>
            <a:off x="2385439" y="588929"/>
            <a:ext cx="230760" cy="230784"/>
          </a:xfrm>
          <a:custGeom>
            <a:avLst/>
            <a:gdLst/>
            <a:ahLst/>
            <a:cxnLst/>
            <a:rect l="l" t="t" r="r" b="b"/>
            <a:pathLst>
              <a:path w="9617" h="9618" extrusionOk="0">
                <a:moveTo>
                  <a:pt x="1" y="1"/>
                </a:moveTo>
                <a:lnTo>
                  <a:pt x="1" y="9617"/>
                </a:lnTo>
                <a:lnTo>
                  <a:pt x="9617" y="9617"/>
                </a:lnTo>
                <a:lnTo>
                  <a:pt x="961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22"/>
          <p:cNvSpPr/>
          <p:nvPr/>
        </p:nvSpPr>
        <p:spPr>
          <a:xfrm>
            <a:off x="2963071" y="588929"/>
            <a:ext cx="230760" cy="230784"/>
          </a:xfrm>
          <a:custGeom>
            <a:avLst/>
            <a:gdLst/>
            <a:ahLst/>
            <a:cxnLst/>
            <a:rect l="l" t="t" r="r" b="b"/>
            <a:pathLst>
              <a:path w="9617" h="9618" extrusionOk="0">
                <a:moveTo>
                  <a:pt x="0" y="1"/>
                </a:moveTo>
                <a:lnTo>
                  <a:pt x="0" y="9617"/>
                </a:lnTo>
                <a:lnTo>
                  <a:pt x="9617" y="9617"/>
                </a:lnTo>
                <a:lnTo>
                  <a:pt x="961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22"/>
          <p:cNvSpPr/>
          <p:nvPr/>
        </p:nvSpPr>
        <p:spPr>
          <a:xfrm>
            <a:off x="-493481" y="4066884"/>
            <a:ext cx="453865" cy="583750"/>
          </a:xfrm>
          <a:custGeom>
            <a:avLst/>
            <a:gdLst/>
            <a:ahLst/>
            <a:cxnLst/>
            <a:rect l="l" t="t" r="r" b="b"/>
            <a:pathLst>
              <a:path w="18915" h="24328" extrusionOk="0">
                <a:moveTo>
                  <a:pt x="16494" y="16749"/>
                </a:moveTo>
                <a:lnTo>
                  <a:pt x="12992" y="21207"/>
                </a:lnTo>
                <a:lnTo>
                  <a:pt x="12992" y="16749"/>
                </a:lnTo>
                <a:close/>
                <a:moveTo>
                  <a:pt x="17322" y="1593"/>
                </a:moveTo>
                <a:lnTo>
                  <a:pt x="17322" y="15157"/>
                </a:lnTo>
                <a:lnTo>
                  <a:pt x="12164" y="15157"/>
                </a:lnTo>
                <a:cubicBezTo>
                  <a:pt x="11718" y="15157"/>
                  <a:pt x="11400" y="15476"/>
                  <a:pt x="11400" y="15922"/>
                </a:cubicBezTo>
                <a:lnTo>
                  <a:pt x="11400" y="22672"/>
                </a:lnTo>
                <a:lnTo>
                  <a:pt x="1592" y="22672"/>
                </a:lnTo>
                <a:lnTo>
                  <a:pt x="1592" y="1593"/>
                </a:lnTo>
                <a:close/>
                <a:moveTo>
                  <a:pt x="764" y="1"/>
                </a:moveTo>
                <a:cubicBezTo>
                  <a:pt x="319" y="1"/>
                  <a:pt x="0" y="383"/>
                  <a:pt x="0" y="828"/>
                </a:cubicBezTo>
                <a:lnTo>
                  <a:pt x="0" y="23500"/>
                </a:lnTo>
                <a:cubicBezTo>
                  <a:pt x="0" y="23946"/>
                  <a:pt x="319" y="24328"/>
                  <a:pt x="764" y="24328"/>
                </a:cubicBezTo>
                <a:lnTo>
                  <a:pt x="12164" y="24328"/>
                </a:lnTo>
                <a:cubicBezTo>
                  <a:pt x="12291" y="24328"/>
                  <a:pt x="12418" y="24264"/>
                  <a:pt x="12482" y="24200"/>
                </a:cubicBezTo>
                <a:cubicBezTo>
                  <a:pt x="12610" y="24137"/>
                  <a:pt x="12737" y="24073"/>
                  <a:pt x="12801" y="24009"/>
                </a:cubicBezTo>
                <a:lnTo>
                  <a:pt x="18787" y="16431"/>
                </a:lnTo>
                <a:cubicBezTo>
                  <a:pt x="18787" y="16367"/>
                  <a:pt x="18851" y="16304"/>
                  <a:pt x="18851" y="16240"/>
                </a:cubicBezTo>
                <a:lnTo>
                  <a:pt x="18851" y="16176"/>
                </a:lnTo>
                <a:cubicBezTo>
                  <a:pt x="18914" y="16113"/>
                  <a:pt x="18914" y="16049"/>
                  <a:pt x="18851" y="15985"/>
                </a:cubicBezTo>
                <a:lnTo>
                  <a:pt x="18914" y="828"/>
                </a:lnTo>
                <a:cubicBezTo>
                  <a:pt x="18914" y="383"/>
                  <a:pt x="18596" y="1"/>
                  <a:pt x="1815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22"/>
          <p:cNvSpPr/>
          <p:nvPr/>
        </p:nvSpPr>
        <p:spPr>
          <a:xfrm>
            <a:off x="-398749" y="4164688"/>
            <a:ext cx="268960" cy="38224"/>
          </a:xfrm>
          <a:custGeom>
            <a:avLst/>
            <a:gdLst/>
            <a:ahLst/>
            <a:cxnLst/>
            <a:rect l="l" t="t" r="r" b="b"/>
            <a:pathLst>
              <a:path w="11209" h="1593" extrusionOk="0">
                <a:moveTo>
                  <a:pt x="1" y="0"/>
                </a:moveTo>
                <a:lnTo>
                  <a:pt x="1" y="1592"/>
                </a:lnTo>
                <a:lnTo>
                  <a:pt x="11209" y="1592"/>
                </a:lnTo>
                <a:lnTo>
                  <a:pt x="1120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22"/>
          <p:cNvSpPr/>
          <p:nvPr/>
        </p:nvSpPr>
        <p:spPr>
          <a:xfrm>
            <a:off x="-398749" y="4238040"/>
            <a:ext cx="268960" cy="38224"/>
          </a:xfrm>
          <a:custGeom>
            <a:avLst/>
            <a:gdLst/>
            <a:ahLst/>
            <a:cxnLst/>
            <a:rect l="l" t="t" r="r" b="b"/>
            <a:pathLst>
              <a:path w="11209" h="1593" extrusionOk="0">
                <a:moveTo>
                  <a:pt x="1" y="0"/>
                </a:moveTo>
                <a:lnTo>
                  <a:pt x="1" y="1592"/>
                </a:lnTo>
                <a:lnTo>
                  <a:pt x="11209" y="1592"/>
                </a:lnTo>
                <a:lnTo>
                  <a:pt x="1120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22"/>
          <p:cNvSpPr/>
          <p:nvPr/>
        </p:nvSpPr>
        <p:spPr>
          <a:xfrm>
            <a:off x="-398749" y="4311369"/>
            <a:ext cx="212428" cy="38248"/>
          </a:xfrm>
          <a:custGeom>
            <a:avLst/>
            <a:gdLst/>
            <a:ahLst/>
            <a:cxnLst/>
            <a:rect l="l" t="t" r="r" b="b"/>
            <a:pathLst>
              <a:path w="8853" h="1594" extrusionOk="0">
                <a:moveTo>
                  <a:pt x="1" y="1"/>
                </a:moveTo>
                <a:lnTo>
                  <a:pt x="1" y="1593"/>
                </a:lnTo>
                <a:lnTo>
                  <a:pt x="8853" y="1593"/>
                </a:lnTo>
                <a:lnTo>
                  <a:pt x="885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22"/>
          <p:cNvSpPr/>
          <p:nvPr/>
        </p:nvSpPr>
        <p:spPr>
          <a:xfrm>
            <a:off x="3959391" y="2384451"/>
            <a:ext cx="385096" cy="427903"/>
          </a:xfrm>
          <a:custGeom>
            <a:avLst/>
            <a:gdLst/>
            <a:ahLst/>
            <a:cxnLst/>
            <a:rect l="l" t="t" r="r" b="b"/>
            <a:pathLst>
              <a:path w="16049" h="17833" extrusionOk="0">
                <a:moveTo>
                  <a:pt x="8024" y="2166"/>
                </a:moveTo>
                <a:lnTo>
                  <a:pt x="14456" y="8216"/>
                </a:lnTo>
                <a:lnTo>
                  <a:pt x="14456" y="16240"/>
                </a:lnTo>
                <a:lnTo>
                  <a:pt x="11081" y="16240"/>
                </a:lnTo>
                <a:lnTo>
                  <a:pt x="11081" y="9872"/>
                </a:lnTo>
                <a:lnTo>
                  <a:pt x="4968" y="9872"/>
                </a:lnTo>
                <a:lnTo>
                  <a:pt x="4968" y="16240"/>
                </a:lnTo>
                <a:lnTo>
                  <a:pt x="1592" y="16240"/>
                </a:lnTo>
                <a:lnTo>
                  <a:pt x="1592" y="8216"/>
                </a:lnTo>
                <a:lnTo>
                  <a:pt x="8024" y="2166"/>
                </a:lnTo>
                <a:close/>
                <a:moveTo>
                  <a:pt x="8024" y="1"/>
                </a:moveTo>
                <a:lnTo>
                  <a:pt x="0" y="7515"/>
                </a:lnTo>
                <a:lnTo>
                  <a:pt x="0" y="17832"/>
                </a:lnTo>
                <a:lnTo>
                  <a:pt x="6560" y="17832"/>
                </a:lnTo>
                <a:lnTo>
                  <a:pt x="6560" y="11464"/>
                </a:lnTo>
                <a:lnTo>
                  <a:pt x="9489" y="11464"/>
                </a:lnTo>
                <a:lnTo>
                  <a:pt x="9489" y="17832"/>
                </a:lnTo>
                <a:lnTo>
                  <a:pt x="16049" y="17832"/>
                </a:lnTo>
                <a:lnTo>
                  <a:pt x="16049" y="7515"/>
                </a:lnTo>
                <a:lnTo>
                  <a:pt x="802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22"/>
          <p:cNvSpPr/>
          <p:nvPr/>
        </p:nvSpPr>
        <p:spPr>
          <a:xfrm>
            <a:off x="1338705" y="153948"/>
            <a:ext cx="504279" cy="431958"/>
          </a:xfrm>
          <a:custGeom>
            <a:avLst/>
            <a:gdLst/>
            <a:ahLst/>
            <a:cxnLst/>
            <a:rect l="l" t="t" r="r" b="b"/>
            <a:pathLst>
              <a:path w="21016" h="18002" extrusionOk="0">
                <a:moveTo>
                  <a:pt x="8980" y="1635"/>
                </a:moveTo>
                <a:cubicBezTo>
                  <a:pt x="15603" y="1635"/>
                  <a:pt x="18851" y="9595"/>
                  <a:pt x="14202" y="14244"/>
                </a:cubicBezTo>
                <a:cubicBezTo>
                  <a:pt x="12701" y="15745"/>
                  <a:pt x="10855" y="16416"/>
                  <a:pt x="9043" y="16416"/>
                </a:cubicBezTo>
                <a:cubicBezTo>
                  <a:pt x="5242" y="16416"/>
                  <a:pt x="1592" y="13464"/>
                  <a:pt x="1592" y="9022"/>
                </a:cubicBezTo>
                <a:cubicBezTo>
                  <a:pt x="1592" y="4883"/>
                  <a:pt x="4904" y="1635"/>
                  <a:pt x="8980" y="1635"/>
                </a:cubicBezTo>
                <a:close/>
                <a:moveTo>
                  <a:pt x="9054" y="0"/>
                </a:moveTo>
                <a:cubicBezTo>
                  <a:pt x="4432" y="0"/>
                  <a:pt x="0" y="3593"/>
                  <a:pt x="0" y="9022"/>
                </a:cubicBezTo>
                <a:cubicBezTo>
                  <a:pt x="0" y="13926"/>
                  <a:pt x="4012" y="18001"/>
                  <a:pt x="8980" y="18001"/>
                </a:cubicBezTo>
                <a:cubicBezTo>
                  <a:pt x="17004" y="18001"/>
                  <a:pt x="21016" y="8322"/>
                  <a:pt x="15348" y="2654"/>
                </a:cubicBezTo>
                <a:cubicBezTo>
                  <a:pt x="13515" y="821"/>
                  <a:pt x="11263" y="0"/>
                  <a:pt x="905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22"/>
          <p:cNvSpPr/>
          <p:nvPr/>
        </p:nvSpPr>
        <p:spPr>
          <a:xfrm>
            <a:off x="1483875" y="232891"/>
            <a:ext cx="97804" cy="226177"/>
          </a:xfrm>
          <a:custGeom>
            <a:avLst/>
            <a:gdLst/>
            <a:ahLst/>
            <a:cxnLst/>
            <a:rect l="l" t="t" r="r" b="b"/>
            <a:pathLst>
              <a:path w="4076" h="9426" extrusionOk="0">
                <a:moveTo>
                  <a:pt x="2484" y="1"/>
                </a:moveTo>
                <a:lnTo>
                  <a:pt x="2484" y="5668"/>
                </a:lnTo>
                <a:lnTo>
                  <a:pt x="0" y="8279"/>
                </a:lnTo>
                <a:lnTo>
                  <a:pt x="1146" y="9426"/>
                </a:lnTo>
                <a:lnTo>
                  <a:pt x="4076" y="6305"/>
                </a:lnTo>
                <a:lnTo>
                  <a:pt x="407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22"/>
          <p:cNvSpPr/>
          <p:nvPr/>
        </p:nvSpPr>
        <p:spPr>
          <a:xfrm>
            <a:off x="-1092516" y="2430305"/>
            <a:ext cx="165062" cy="166573"/>
          </a:xfrm>
          <a:custGeom>
            <a:avLst/>
            <a:gdLst/>
            <a:ahLst/>
            <a:cxnLst/>
            <a:rect l="l" t="t" r="r" b="b"/>
            <a:pathLst>
              <a:path w="6879" h="6942" extrusionOk="0">
                <a:moveTo>
                  <a:pt x="2612" y="0"/>
                </a:moveTo>
                <a:lnTo>
                  <a:pt x="2612" y="2675"/>
                </a:lnTo>
                <a:lnTo>
                  <a:pt x="1" y="2675"/>
                </a:lnTo>
                <a:lnTo>
                  <a:pt x="1" y="4267"/>
                </a:lnTo>
                <a:lnTo>
                  <a:pt x="2612" y="4267"/>
                </a:lnTo>
                <a:lnTo>
                  <a:pt x="2612" y="6942"/>
                </a:lnTo>
                <a:lnTo>
                  <a:pt x="4204" y="6942"/>
                </a:lnTo>
                <a:lnTo>
                  <a:pt x="4204" y="4267"/>
                </a:lnTo>
                <a:lnTo>
                  <a:pt x="6879" y="4267"/>
                </a:lnTo>
                <a:lnTo>
                  <a:pt x="6879" y="2675"/>
                </a:lnTo>
                <a:lnTo>
                  <a:pt x="4204" y="2675"/>
                </a:lnTo>
                <a:lnTo>
                  <a:pt x="420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22"/>
          <p:cNvSpPr/>
          <p:nvPr/>
        </p:nvSpPr>
        <p:spPr>
          <a:xfrm>
            <a:off x="-488898" y="1446198"/>
            <a:ext cx="145194" cy="145194"/>
          </a:xfrm>
          <a:custGeom>
            <a:avLst/>
            <a:gdLst/>
            <a:ahLst/>
            <a:cxnLst/>
            <a:rect l="l" t="t" r="r" b="b"/>
            <a:pathLst>
              <a:path w="6051" h="6051" extrusionOk="0">
                <a:moveTo>
                  <a:pt x="1146" y="1"/>
                </a:moveTo>
                <a:lnTo>
                  <a:pt x="0" y="1147"/>
                </a:lnTo>
                <a:lnTo>
                  <a:pt x="1911" y="3057"/>
                </a:lnTo>
                <a:lnTo>
                  <a:pt x="0" y="4904"/>
                </a:lnTo>
                <a:lnTo>
                  <a:pt x="1146" y="6051"/>
                </a:lnTo>
                <a:lnTo>
                  <a:pt x="3057" y="4140"/>
                </a:lnTo>
                <a:lnTo>
                  <a:pt x="4904" y="6051"/>
                </a:lnTo>
                <a:lnTo>
                  <a:pt x="6050" y="4904"/>
                </a:lnTo>
                <a:lnTo>
                  <a:pt x="4140" y="3057"/>
                </a:lnTo>
                <a:lnTo>
                  <a:pt x="6050" y="1147"/>
                </a:lnTo>
                <a:lnTo>
                  <a:pt x="4904" y="1"/>
                </a:lnTo>
                <a:lnTo>
                  <a:pt x="3057" y="1911"/>
                </a:lnTo>
                <a:lnTo>
                  <a:pt x="114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22"/>
          <p:cNvSpPr/>
          <p:nvPr/>
        </p:nvSpPr>
        <p:spPr>
          <a:xfrm>
            <a:off x="3936452" y="266508"/>
            <a:ext cx="143682" cy="145194"/>
          </a:xfrm>
          <a:custGeom>
            <a:avLst/>
            <a:gdLst/>
            <a:ahLst/>
            <a:cxnLst/>
            <a:rect l="l" t="t" r="r" b="b"/>
            <a:pathLst>
              <a:path w="5988" h="6051" extrusionOk="0">
                <a:moveTo>
                  <a:pt x="1084" y="1"/>
                </a:moveTo>
                <a:lnTo>
                  <a:pt x="1" y="1147"/>
                </a:lnTo>
                <a:lnTo>
                  <a:pt x="1848" y="3057"/>
                </a:lnTo>
                <a:lnTo>
                  <a:pt x="1" y="4904"/>
                </a:lnTo>
                <a:lnTo>
                  <a:pt x="1084" y="6051"/>
                </a:lnTo>
                <a:lnTo>
                  <a:pt x="2994" y="4140"/>
                </a:lnTo>
                <a:lnTo>
                  <a:pt x="4905" y="6051"/>
                </a:lnTo>
                <a:lnTo>
                  <a:pt x="5987" y="4904"/>
                </a:lnTo>
                <a:lnTo>
                  <a:pt x="4140" y="3057"/>
                </a:lnTo>
                <a:lnTo>
                  <a:pt x="5987" y="1147"/>
                </a:lnTo>
                <a:lnTo>
                  <a:pt x="4905" y="1"/>
                </a:lnTo>
                <a:lnTo>
                  <a:pt x="2994" y="1911"/>
                </a:lnTo>
                <a:lnTo>
                  <a:pt x="108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22"/>
          <p:cNvSpPr/>
          <p:nvPr/>
        </p:nvSpPr>
        <p:spPr>
          <a:xfrm>
            <a:off x="-1092516" y="2699241"/>
            <a:ext cx="165062" cy="166573"/>
          </a:xfrm>
          <a:custGeom>
            <a:avLst/>
            <a:gdLst/>
            <a:ahLst/>
            <a:cxnLst/>
            <a:rect l="l" t="t" r="r" b="b"/>
            <a:pathLst>
              <a:path w="6879" h="6942" extrusionOk="0">
                <a:moveTo>
                  <a:pt x="2612" y="0"/>
                </a:moveTo>
                <a:lnTo>
                  <a:pt x="2612" y="2675"/>
                </a:lnTo>
                <a:lnTo>
                  <a:pt x="1" y="2675"/>
                </a:lnTo>
                <a:lnTo>
                  <a:pt x="1" y="4267"/>
                </a:lnTo>
                <a:lnTo>
                  <a:pt x="2612" y="4267"/>
                </a:lnTo>
                <a:lnTo>
                  <a:pt x="2612" y="6942"/>
                </a:lnTo>
                <a:lnTo>
                  <a:pt x="4204" y="6942"/>
                </a:lnTo>
                <a:lnTo>
                  <a:pt x="4204" y="4267"/>
                </a:lnTo>
                <a:lnTo>
                  <a:pt x="6879" y="4267"/>
                </a:lnTo>
                <a:lnTo>
                  <a:pt x="6879" y="2675"/>
                </a:lnTo>
                <a:lnTo>
                  <a:pt x="4204" y="2675"/>
                </a:lnTo>
                <a:lnTo>
                  <a:pt x="420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22"/>
          <p:cNvSpPr/>
          <p:nvPr/>
        </p:nvSpPr>
        <p:spPr>
          <a:xfrm>
            <a:off x="169693" y="1435496"/>
            <a:ext cx="165062" cy="166597"/>
          </a:xfrm>
          <a:custGeom>
            <a:avLst/>
            <a:gdLst/>
            <a:ahLst/>
            <a:cxnLst/>
            <a:rect l="l" t="t" r="r" b="b"/>
            <a:pathLst>
              <a:path w="6879" h="6943" extrusionOk="0">
                <a:moveTo>
                  <a:pt x="2612" y="1"/>
                </a:moveTo>
                <a:lnTo>
                  <a:pt x="2612" y="2676"/>
                </a:lnTo>
                <a:lnTo>
                  <a:pt x="1" y="2676"/>
                </a:lnTo>
                <a:lnTo>
                  <a:pt x="1" y="4268"/>
                </a:lnTo>
                <a:lnTo>
                  <a:pt x="2612" y="4268"/>
                </a:lnTo>
                <a:lnTo>
                  <a:pt x="2612" y="6942"/>
                </a:lnTo>
                <a:lnTo>
                  <a:pt x="4204" y="6942"/>
                </a:lnTo>
                <a:lnTo>
                  <a:pt x="4204" y="4268"/>
                </a:lnTo>
                <a:lnTo>
                  <a:pt x="6879" y="4268"/>
                </a:lnTo>
                <a:lnTo>
                  <a:pt x="6879" y="2676"/>
                </a:lnTo>
                <a:lnTo>
                  <a:pt x="4204" y="2676"/>
                </a:lnTo>
                <a:lnTo>
                  <a:pt x="420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22"/>
          <p:cNvSpPr/>
          <p:nvPr/>
        </p:nvSpPr>
        <p:spPr>
          <a:xfrm>
            <a:off x="849711" y="1453829"/>
            <a:ext cx="1453233" cy="129933"/>
          </a:xfrm>
          <a:custGeom>
            <a:avLst/>
            <a:gdLst/>
            <a:ahLst/>
            <a:cxnLst/>
            <a:rect l="l" t="t" r="r" b="b"/>
            <a:pathLst>
              <a:path w="60564" h="5415" extrusionOk="0">
                <a:moveTo>
                  <a:pt x="55851" y="1"/>
                </a:moveTo>
                <a:lnTo>
                  <a:pt x="55851" y="1912"/>
                </a:lnTo>
                <a:lnTo>
                  <a:pt x="1083" y="1912"/>
                </a:lnTo>
                <a:cubicBezTo>
                  <a:pt x="0" y="1912"/>
                  <a:pt x="0" y="3504"/>
                  <a:pt x="1083" y="3504"/>
                </a:cubicBezTo>
                <a:lnTo>
                  <a:pt x="55851" y="3504"/>
                </a:lnTo>
                <a:lnTo>
                  <a:pt x="55851" y="5414"/>
                </a:lnTo>
                <a:lnTo>
                  <a:pt x="60564" y="2676"/>
                </a:lnTo>
                <a:lnTo>
                  <a:pt x="5585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22"/>
          <p:cNvSpPr/>
          <p:nvPr/>
        </p:nvSpPr>
        <p:spPr>
          <a:xfrm>
            <a:off x="-848007" y="158003"/>
            <a:ext cx="2017116" cy="591405"/>
          </a:xfrm>
          <a:custGeom>
            <a:avLst/>
            <a:gdLst/>
            <a:ahLst/>
            <a:cxnLst/>
            <a:rect l="l" t="t" r="r" b="b"/>
            <a:pathLst>
              <a:path w="84064" h="24647" extrusionOk="0">
                <a:moveTo>
                  <a:pt x="23563" y="1"/>
                </a:moveTo>
                <a:lnTo>
                  <a:pt x="23563" y="2357"/>
                </a:lnTo>
                <a:lnTo>
                  <a:pt x="7897" y="2357"/>
                </a:lnTo>
                <a:cubicBezTo>
                  <a:pt x="3503" y="2357"/>
                  <a:pt x="0" y="5860"/>
                  <a:pt x="0" y="10254"/>
                </a:cubicBezTo>
                <a:lnTo>
                  <a:pt x="0" y="23882"/>
                </a:lnTo>
                <a:cubicBezTo>
                  <a:pt x="0" y="24265"/>
                  <a:pt x="383" y="24647"/>
                  <a:pt x="828" y="24647"/>
                </a:cubicBezTo>
                <a:cubicBezTo>
                  <a:pt x="1274" y="24647"/>
                  <a:pt x="1593" y="24265"/>
                  <a:pt x="1593" y="23882"/>
                </a:cubicBezTo>
                <a:lnTo>
                  <a:pt x="1593" y="10190"/>
                </a:lnTo>
                <a:cubicBezTo>
                  <a:pt x="1593" y="6751"/>
                  <a:pt x="4395" y="3949"/>
                  <a:pt x="7897" y="3949"/>
                </a:cubicBezTo>
                <a:lnTo>
                  <a:pt x="23563" y="3949"/>
                </a:lnTo>
                <a:lnTo>
                  <a:pt x="23563" y="6369"/>
                </a:lnTo>
                <a:lnTo>
                  <a:pt x="29868" y="6369"/>
                </a:lnTo>
                <a:lnTo>
                  <a:pt x="29868" y="3949"/>
                </a:lnTo>
                <a:lnTo>
                  <a:pt x="79414" y="3949"/>
                </a:lnTo>
                <a:lnTo>
                  <a:pt x="79414" y="5860"/>
                </a:lnTo>
                <a:lnTo>
                  <a:pt x="84063" y="3185"/>
                </a:lnTo>
                <a:lnTo>
                  <a:pt x="79414" y="447"/>
                </a:lnTo>
                <a:lnTo>
                  <a:pt x="79414" y="2357"/>
                </a:lnTo>
                <a:lnTo>
                  <a:pt x="29868" y="2357"/>
                </a:lnTo>
                <a:lnTo>
                  <a:pt x="2986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22"/>
          <p:cNvSpPr/>
          <p:nvPr/>
        </p:nvSpPr>
        <p:spPr>
          <a:xfrm>
            <a:off x="3445946" y="532397"/>
            <a:ext cx="809903" cy="1066626"/>
          </a:xfrm>
          <a:custGeom>
            <a:avLst/>
            <a:gdLst/>
            <a:ahLst/>
            <a:cxnLst/>
            <a:rect l="l" t="t" r="r" b="b"/>
            <a:pathLst>
              <a:path w="33753" h="44452" extrusionOk="0">
                <a:moveTo>
                  <a:pt x="0" y="1"/>
                </a:moveTo>
                <a:lnTo>
                  <a:pt x="0" y="6305"/>
                </a:lnTo>
                <a:lnTo>
                  <a:pt x="6305" y="6305"/>
                </a:lnTo>
                <a:lnTo>
                  <a:pt x="6305" y="3885"/>
                </a:lnTo>
                <a:lnTo>
                  <a:pt x="24264" y="3885"/>
                </a:lnTo>
                <a:cubicBezTo>
                  <a:pt x="27576" y="3885"/>
                  <a:pt x="30250" y="6560"/>
                  <a:pt x="30314" y="9935"/>
                </a:cubicBezTo>
                <a:lnTo>
                  <a:pt x="30314" y="39803"/>
                </a:lnTo>
                <a:lnTo>
                  <a:pt x="28403" y="39803"/>
                </a:lnTo>
                <a:lnTo>
                  <a:pt x="31078" y="44452"/>
                </a:lnTo>
                <a:lnTo>
                  <a:pt x="33753" y="39803"/>
                </a:lnTo>
                <a:lnTo>
                  <a:pt x="31906" y="39803"/>
                </a:lnTo>
                <a:lnTo>
                  <a:pt x="31906" y="9935"/>
                </a:lnTo>
                <a:cubicBezTo>
                  <a:pt x="31842" y="5796"/>
                  <a:pt x="28467" y="2357"/>
                  <a:pt x="24264" y="2357"/>
                </a:cubicBezTo>
                <a:lnTo>
                  <a:pt x="6305" y="2357"/>
                </a:lnTo>
                <a:lnTo>
                  <a:pt x="630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22"/>
          <p:cNvSpPr/>
          <p:nvPr/>
        </p:nvSpPr>
        <p:spPr>
          <a:xfrm>
            <a:off x="-1256018" y="481959"/>
            <a:ext cx="129909" cy="302217"/>
          </a:xfrm>
          <a:custGeom>
            <a:avLst/>
            <a:gdLst/>
            <a:ahLst/>
            <a:cxnLst/>
            <a:rect l="l" t="t" r="r" b="b"/>
            <a:pathLst>
              <a:path w="5414" h="12595" extrusionOk="0">
                <a:moveTo>
                  <a:pt x="2676" y="1"/>
                </a:moveTo>
                <a:lnTo>
                  <a:pt x="1" y="4714"/>
                </a:lnTo>
                <a:lnTo>
                  <a:pt x="1911" y="4714"/>
                </a:lnTo>
                <a:lnTo>
                  <a:pt x="1911" y="11783"/>
                </a:lnTo>
                <a:cubicBezTo>
                  <a:pt x="1911" y="12324"/>
                  <a:pt x="2309" y="12594"/>
                  <a:pt x="2707" y="12594"/>
                </a:cubicBezTo>
                <a:cubicBezTo>
                  <a:pt x="3105" y="12594"/>
                  <a:pt x="3503" y="12324"/>
                  <a:pt x="3503" y="11783"/>
                </a:cubicBezTo>
                <a:lnTo>
                  <a:pt x="3503" y="4714"/>
                </a:lnTo>
                <a:lnTo>
                  <a:pt x="5414" y="4714"/>
                </a:lnTo>
                <a:lnTo>
                  <a:pt x="267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22"/>
          <p:cNvSpPr/>
          <p:nvPr/>
        </p:nvSpPr>
        <p:spPr>
          <a:xfrm>
            <a:off x="-432366" y="3597758"/>
            <a:ext cx="129909" cy="302577"/>
          </a:xfrm>
          <a:custGeom>
            <a:avLst/>
            <a:gdLst/>
            <a:ahLst/>
            <a:cxnLst/>
            <a:rect l="l" t="t" r="r" b="b"/>
            <a:pathLst>
              <a:path w="5414" h="12610" extrusionOk="0">
                <a:moveTo>
                  <a:pt x="2739" y="1"/>
                </a:moveTo>
                <a:cubicBezTo>
                  <a:pt x="2293" y="1"/>
                  <a:pt x="1911" y="383"/>
                  <a:pt x="1911" y="828"/>
                </a:cubicBezTo>
                <a:lnTo>
                  <a:pt x="1911" y="7897"/>
                </a:lnTo>
                <a:lnTo>
                  <a:pt x="0" y="7897"/>
                </a:lnTo>
                <a:lnTo>
                  <a:pt x="2739" y="12610"/>
                </a:lnTo>
                <a:lnTo>
                  <a:pt x="5414" y="7897"/>
                </a:lnTo>
                <a:lnTo>
                  <a:pt x="3503" y="7897"/>
                </a:lnTo>
                <a:lnTo>
                  <a:pt x="3503" y="828"/>
                </a:lnTo>
                <a:cubicBezTo>
                  <a:pt x="3503" y="383"/>
                  <a:pt x="3121" y="1"/>
                  <a:pt x="273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22"/>
          <p:cNvSpPr/>
          <p:nvPr/>
        </p:nvSpPr>
        <p:spPr>
          <a:xfrm>
            <a:off x="-1074160" y="481959"/>
            <a:ext cx="128373" cy="302217"/>
          </a:xfrm>
          <a:custGeom>
            <a:avLst/>
            <a:gdLst/>
            <a:ahLst/>
            <a:cxnLst/>
            <a:rect l="l" t="t" r="r" b="b"/>
            <a:pathLst>
              <a:path w="5350" h="12595" extrusionOk="0">
                <a:moveTo>
                  <a:pt x="2675" y="1"/>
                </a:moveTo>
                <a:lnTo>
                  <a:pt x="0" y="4714"/>
                </a:lnTo>
                <a:lnTo>
                  <a:pt x="1911" y="4714"/>
                </a:lnTo>
                <a:lnTo>
                  <a:pt x="1847" y="11783"/>
                </a:lnTo>
                <a:cubicBezTo>
                  <a:pt x="1847" y="12324"/>
                  <a:pt x="2245" y="12594"/>
                  <a:pt x="2643" y="12594"/>
                </a:cubicBezTo>
                <a:cubicBezTo>
                  <a:pt x="3041" y="12594"/>
                  <a:pt x="3439" y="12324"/>
                  <a:pt x="3439" y="11783"/>
                </a:cubicBezTo>
                <a:lnTo>
                  <a:pt x="3439" y="4714"/>
                </a:lnTo>
                <a:lnTo>
                  <a:pt x="5350" y="4714"/>
                </a:lnTo>
                <a:lnTo>
                  <a:pt x="267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22"/>
          <p:cNvSpPr/>
          <p:nvPr/>
        </p:nvSpPr>
        <p:spPr>
          <a:xfrm>
            <a:off x="-432366" y="1941311"/>
            <a:ext cx="129909" cy="1601450"/>
          </a:xfrm>
          <a:custGeom>
            <a:avLst/>
            <a:gdLst/>
            <a:ahLst/>
            <a:cxnLst/>
            <a:rect l="l" t="t" r="r" b="b"/>
            <a:pathLst>
              <a:path w="5414" h="66741" extrusionOk="0">
                <a:moveTo>
                  <a:pt x="2739" y="0"/>
                </a:moveTo>
                <a:lnTo>
                  <a:pt x="0" y="4649"/>
                </a:lnTo>
                <a:lnTo>
                  <a:pt x="1911" y="4649"/>
                </a:lnTo>
                <a:lnTo>
                  <a:pt x="1911" y="65977"/>
                </a:lnTo>
                <a:cubicBezTo>
                  <a:pt x="1911" y="66486"/>
                  <a:pt x="2309" y="66741"/>
                  <a:pt x="2707" y="66741"/>
                </a:cubicBezTo>
                <a:cubicBezTo>
                  <a:pt x="3105" y="66741"/>
                  <a:pt x="3503" y="66486"/>
                  <a:pt x="3503" y="65977"/>
                </a:cubicBezTo>
                <a:lnTo>
                  <a:pt x="3503" y="4649"/>
                </a:lnTo>
                <a:lnTo>
                  <a:pt x="5414" y="4649"/>
                </a:lnTo>
                <a:lnTo>
                  <a:pt x="273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22"/>
          <p:cNvSpPr/>
          <p:nvPr/>
        </p:nvSpPr>
        <p:spPr>
          <a:xfrm>
            <a:off x="3209091" y="4536010"/>
            <a:ext cx="1005510" cy="152824"/>
          </a:xfrm>
          <a:custGeom>
            <a:avLst/>
            <a:gdLst/>
            <a:ahLst/>
            <a:cxnLst/>
            <a:rect l="l" t="t" r="r" b="b"/>
            <a:pathLst>
              <a:path w="41905" h="6369" extrusionOk="0">
                <a:moveTo>
                  <a:pt x="25092" y="1"/>
                </a:moveTo>
                <a:lnTo>
                  <a:pt x="25092" y="2357"/>
                </a:lnTo>
                <a:lnTo>
                  <a:pt x="1019" y="2357"/>
                </a:lnTo>
                <a:cubicBezTo>
                  <a:pt x="0" y="2357"/>
                  <a:pt x="0" y="3949"/>
                  <a:pt x="1019" y="3949"/>
                </a:cubicBezTo>
                <a:lnTo>
                  <a:pt x="25092" y="3949"/>
                </a:lnTo>
                <a:lnTo>
                  <a:pt x="25092" y="6369"/>
                </a:lnTo>
                <a:lnTo>
                  <a:pt x="31397" y="6369"/>
                </a:lnTo>
                <a:lnTo>
                  <a:pt x="31397" y="3949"/>
                </a:lnTo>
                <a:lnTo>
                  <a:pt x="37256" y="3949"/>
                </a:lnTo>
                <a:lnTo>
                  <a:pt x="37256" y="5859"/>
                </a:lnTo>
                <a:lnTo>
                  <a:pt x="41904" y="3185"/>
                </a:lnTo>
                <a:lnTo>
                  <a:pt x="37256" y="446"/>
                </a:lnTo>
                <a:lnTo>
                  <a:pt x="37256" y="2357"/>
                </a:lnTo>
                <a:lnTo>
                  <a:pt x="31397" y="2357"/>
                </a:lnTo>
                <a:lnTo>
                  <a:pt x="3139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22"/>
          <p:cNvSpPr/>
          <p:nvPr/>
        </p:nvSpPr>
        <p:spPr>
          <a:xfrm>
            <a:off x="168637" y="4665895"/>
            <a:ext cx="1180770" cy="378017"/>
          </a:xfrm>
          <a:custGeom>
            <a:avLst/>
            <a:gdLst/>
            <a:ahLst/>
            <a:cxnLst/>
            <a:rect l="l" t="t" r="r" b="b"/>
            <a:pathLst>
              <a:path w="49209" h="15754" extrusionOk="0">
                <a:moveTo>
                  <a:pt x="46534" y="1"/>
                </a:moveTo>
                <a:lnTo>
                  <a:pt x="43796" y="4650"/>
                </a:lnTo>
                <a:lnTo>
                  <a:pt x="45706" y="4650"/>
                </a:lnTo>
                <a:lnTo>
                  <a:pt x="45706" y="8725"/>
                </a:lnTo>
                <a:cubicBezTo>
                  <a:pt x="45706" y="10381"/>
                  <a:pt x="44369" y="11719"/>
                  <a:pt x="42713" y="11719"/>
                </a:cubicBezTo>
                <a:lnTo>
                  <a:pt x="32651" y="11719"/>
                </a:lnTo>
                <a:lnTo>
                  <a:pt x="32651" y="9235"/>
                </a:lnTo>
                <a:lnTo>
                  <a:pt x="26346" y="9235"/>
                </a:lnTo>
                <a:lnTo>
                  <a:pt x="26346" y="11719"/>
                </a:lnTo>
                <a:lnTo>
                  <a:pt x="6859" y="11719"/>
                </a:lnTo>
                <a:cubicBezTo>
                  <a:pt x="6497" y="9847"/>
                  <a:pt x="5018" y="8948"/>
                  <a:pt x="3536" y="8948"/>
                </a:cubicBezTo>
                <a:cubicBezTo>
                  <a:pt x="1892" y="8948"/>
                  <a:pt x="243" y="10054"/>
                  <a:pt x="109" y="12164"/>
                </a:cubicBezTo>
                <a:cubicBezTo>
                  <a:pt x="0" y="14441"/>
                  <a:pt x="1778" y="15754"/>
                  <a:pt x="3558" y="15754"/>
                </a:cubicBezTo>
                <a:cubicBezTo>
                  <a:pt x="4915" y="15754"/>
                  <a:pt x="6272" y="14991"/>
                  <a:pt x="6795" y="13311"/>
                </a:cubicBezTo>
                <a:lnTo>
                  <a:pt x="26346" y="13311"/>
                </a:lnTo>
                <a:lnTo>
                  <a:pt x="26346" y="15540"/>
                </a:lnTo>
                <a:lnTo>
                  <a:pt x="32651" y="15540"/>
                </a:lnTo>
                <a:lnTo>
                  <a:pt x="32651" y="13311"/>
                </a:lnTo>
                <a:lnTo>
                  <a:pt x="42650" y="13311"/>
                </a:lnTo>
                <a:cubicBezTo>
                  <a:pt x="45261" y="13311"/>
                  <a:pt x="47298" y="11273"/>
                  <a:pt x="47298" y="8725"/>
                </a:cubicBezTo>
                <a:lnTo>
                  <a:pt x="47298" y="4650"/>
                </a:lnTo>
                <a:lnTo>
                  <a:pt x="49209" y="4650"/>
                </a:lnTo>
                <a:lnTo>
                  <a:pt x="4653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22"/>
          <p:cNvSpPr/>
          <p:nvPr/>
        </p:nvSpPr>
        <p:spPr>
          <a:xfrm>
            <a:off x="-1356869" y="2564773"/>
            <a:ext cx="189513" cy="161270"/>
          </a:xfrm>
          <a:custGeom>
            <a:avLst/>
            <a:gdLst/>
            <a:ahLst/>
            <a:cxnLst/>
            <a:rect l="l" t="t" r="r" b="b"/>
            <a:pathLst>
              <a:path w="7898" h="6721" extrusionOk="0">
                <a:moveTo>
                  <a:pt x="4522" y="0"/>
                </a:moveTo>
                <a:cubicBezTo>
                  <a:pt x="1465" y="0"/>
                  <a:pt x="1" y="3630"/>
                  <a:pt x="2102" y="5732"/>
                </a:cubicBezTo>
                <a:cubicBezTo>
                  <a:pt x="2805" y="6414"/>
                  <a:pt x="3663" y="6721"/>
                  <a:pt x="4501" y="6721"/>
                </a:cubicBezTo>
                <a:cubicBezTo>
                  <a:pt x="6242" y="6721"/>
                  <a:pt x="7897" y="5396"/>
                  <a:pt x="7897" y="3375"/>
                </a:cubicBezTo>
                <a:cubicBezTo>
                  <a:pt x="7897" y="1465"/>
                  <a:pt x="6369" y="0"/>
                  <a:pt x="452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22"/>
          <p:cNvSpPr/>
          <p:nvPr/>
        </p:nvSpPr>
        <p:spPr>
          <a:xfrm>
            <a:off x="-1317134" y="1615819"/>
            <a:ext cx="594452" cy="129909"/>
          </a:xfrm>
          <a:custGeom>
            <a:avLst/>
            <a:gdLst/>
            <a:ahLst/>
            <a:cxnLst/>
            <a:rect l="l" t="t" r="r" b="b"/>
            <a:pathLst>
              <a:path w="24774" h="5414" extrusionOk="0">
                <a:moveTo>
                  <a:pt x="4713" y="0"/>
                </a:moveTo>
                <a:lnTo>
                  <a:pt x="0" y="2739"/>
                </a:lnTo>
                <a:lnTo>
                  <a:pt x="4713" y="5414"/>
                </a:lnTo>
                <a:lnTo>
                  <a:pt x="4713" y="3503"/>
                </a:lnTo>
                <a:lnTo>
                  <a:pt x="23946" y="3503"/>
                </a:lnTo>
                <a:cubicBezTo>
                  <a:pt x="24391" y="3503"/>
                  <a:pt x="24774" y="3185"/>
                  <a:pt x="24774" y="2739"/>
                </a:cubicBezTo>
                <a:cubicBezTo>
                  <a:pt x="24774" y="2293"/>
                  <a:pt x="24391" y="1911"/>
                  <a:pt x="23946" y="1911"/>
                </a:cubicBezTo>
                <a:lnTo>
                  <a:pt x="4713" y="1911"/>
                </a:lnTo>
                <a:lnTo>
                  <a:pt x="471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22"/>
          <p:cNvSpPr/>
          <p:nvPr/>
        </p:nvSpPr>
        <p:spPr>
          <a:xfrm>
            <a:off x="3688919" y="3380771"/>
            <a:ext cx="169645" cy="437069"/>
          </a:xfrm>
          <a:custGeom>
            <a:avLst/>
            <a:gdLst/>
            <a:ahLst/>
            <a:cxnLst/>
            <a:rect l="l" t="t" r="r" b="b"/>
            <a:pathLst>
              <a:path w="7070" h="18215" extrusionOk="0">
                <a:moveTo>
                  <a:pt x="0" y="0"/>
                </a:moveTo>
                <a:cubicBezTo>
                  <a:pt x="0" y="2866"/>
                  <a:pt x="1911" y="4777"/>
                  <a:pt x="3503" y="6305"/>
                </a:cubicBezTo>
                <a:cubicBezTo>
                  <a:pt x="4522" y="7324"/>
                  <a:pt x="5413" y="8279"/>
                  <a:pt x="5541" y="9107"/>
                </a:cubicBezTo>
                <a:cubicBezTo>
                  <a:pt x="5413" y="9935"/>
                  <a:pt x="4522" y="10890"/>
                  <a:pt x="3503" y="11846"/>
                </a:cubicBezTo>
                <a:cubicBezTo>
                  <a:pt x="1911" y="13438"/>
                  <a:pt x="0" y="15348"/>
                  <a:pt x="0" y="18214"/>
                </a:cubicBezTo>
                <a:lnTo>
                  <a:pt x="1592" y="18214"/>
                </a:lnTo>
                <a:cubicBezTo>
                  <a:pt x="1592" y="16049"/>
                  <a:pt x="3121" y="14520"/>
                  <a:pt x="4585" y="13056"/>
                </a:cubicBezTo>
                <a:cubicBezTo>
                  <a:pt x="5859" y="11846"/>
                  <a:pt x="7005" y="10636"/>
                  <a:pt x="7069" y="9235"/>
                </a:cubicBezTo>
                <a:lnTo>
                  <a:pt x="7069" y="9107"/>
                </a:lnTo>
                <a:lnTo>
                  <a:pt x="7069" y="9044"/>
                </a:lnTo>
                <a:cubicBezTo>
                  <a:pt x="7005" y="7579"/>
                  <a:pt x="5859" y="6433"/>
                  <a:pt x="4585" y="5223"/>
                </a:cubicBezTo>
                <a:cubicBezTo>
                  <a:pt x="3121" y="3694"/>
                  <a:pt x="1592" y="2166"/>
                  <a:pt x="159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22"/>
          <p:cNvSpPr/>
          <p:nvPr/>
        </p:nvSpPr>
        <p:spPr>
          <a:xfrm>
            <a:off x="3875336" y="3379235"/>
            <a:ext cx="171180" cy="438605"/>
          </a:xfrm>
          <a:custGeom>
            <a:avLst/>
            <a:gdLst/>
            <a:ahLst/>
            <a:cxnLst/>
            <a:rect l="l" t="t" r="r" b="b"/>
            <a:pathLst>
              <a:path w="7134" h="18279" extrusionOk="0">
                <a:moveTo>
                  <a:pt x="5541" y="1"/>
                </a:moveTo>
                <a:cubicBezTo>
                  <a:pt x="5541" y="2230"/>
                  <a:pt x="4013" y="3758"/>
                  <a:pt x="2484" y="5223"/>
                </a:cubicBezTo>
                <a:cubicBezTo>
                  <a:pt x="1274" y="6433"/>
                  <a:pt x="128" y="7643"/>
                  <a:pt x="1" y="9044"/>
                </a:cubicBezTo>
                <a:lnTo>
                  <a:pt x="1" y="9171"/>
                </a:lnTo>
                <a:lnTo>
                  <a:pt x="1" y="9235"/>
                </a:lnTo>
                <a:cubicBezTo>
                  <a:pt x="128" y="10700"/>
                  <a:pt x="1274" y="11846"/>
                  <a:pt x="2484" y="13056"/>
                </a:cubicBezTo>
                <a:cubicBezTo>
                  <a:pt x="4013" y="14521"/>
                  <a:pt x="5541" y="16113"/>
                  <a:pt x="5541" y="18278"/>
                </a:cubicBezTo>
                <a:lnTo>
                  <a:pt x="7133" y="18278"/>
                </a:lnTo>
                <a:cubicBezTo>
                  <a:pt x="7133" y="15412"/>
                  <a:pt x="5159" y="13502"/>
                  <a:pt x="3631" y="11910"/>
                </a:cubicBezTo>
                <a:cubicBezTo>
                  <a:pt x="2612" y="10891"/>
                  <a:pt x="1656" y="9935"/>
                  <a:pt x="1593" y="9108"/>
                </a:cubicBezTo>
                <a:cubicBezTo>
                  <a:pt x="1656" y="8280"/>
                  <a:pt x="2612" y="7388"/>
                  <a:pt x="3631" y="6369"/>
                </a:cubicBezTo>
                <a:cubicBezTo>
                  <a:pt x="5223" y="4777"/>
                  <a:pt x="7133" y="2867"/>
                  <a:pt x="713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22"/>
          <p:cNvSpPr/>
          <p:nvPr/>
        </p:nvSpPr>
        <p:spPr>
          <a:xfrm>
            <a:off x="3779068" y="3467873"/>
            <a:ext cx="177275" cy="111577"/>
          </a:xfrm>
          <a:custGeom>
            <a:avLst/>
            <a:gdLst/>
            <a:ahLst/>
            <a:cxnLst/>
            <a:rect l="l" t="t" r="r" b="b"/>
            <a:pathLst>
              <a:path w="7388" h="4650" extrusionOk="0">
                <a:moveTo>
                  <a:pt x="1" y="0"/>
                </a:moveTo>
                <a:cubicBezTo>
                  <a:pt x="574" y="637"/>
                  <a:pt x="1274" y="1338"/>
                  <a:pt x="1975" y="1975"/>
                </a:cubicBezTo>
                <a:cubicBezTo>
                  <a:pt x="2548" y="2548"/>
                  <a:pt x="3057" y="3248"/>
                  <a:pt x="3439" y="4013"/>
                </a:cubicBezTo>
                <a:cubicBezTo>
                  <a:pt x="3567" y="4204"/>
                  <a:pt x="3630" y="4458"/>
                  <a:pt x="3694" y="4649"/>
                </a:cubicBezTo>
                <a:cubicBezTo>
                  <a:pt x="3694" y="4586"/>
                  <a:pt x="3758" y="4458"/>
                  <a:pt x="3758" y="4395"/>
                </a:cubicBezTo>
                <a:cubicBezTo>
                  <a:pt x="3885" y="4013"/>
                  <a:pt x="4076" y="3694"/>
                  <a:pt x="4267" y="3376"/>
                </a:cubicBezTo>
                <a:cubicBezTo>
                  <a:pt x="4713" y="2803"/>
                  <a:pt x="5159" y="2229"/>
                  <a:pt x="5668" y="1720"/>
                </a:cubicBezTo>
                <a:cubicBezTo>
                  <a:pt x="6242" y="1147"/>
                  <a:pt x="6878" y="574"/>
                  <a:pt x="738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22"/>
          <p:cNvSpPr/>
          <p:nvPr/>
        </p:nvSpPr>
        <p:spPr>
          <a:xfrm>
            <a:off x="3867706" y="3617626"/>
            <a:ext cx="24" cy="24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0"/>
                </a:move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22"/>
          <p:cNvSpPr/>
          <p:nvPr/>
        </p:nvSpPr>
        <p:spPr>
          <a:xfrm>
            <a:off x="3650719" y="3330334"/>
            <a:ext cx="429415" cy="38224"/>
          </a:xfrm>
          <a:custGeom>
            <a:avLst/>
            <a:gdLst/>
            <a:ahLst/>
            <a:cxnLst/>
            <a:rect l="l" t="t" r="r" b="b"/>
            <a:pathLst>
              <a:path w="17896" h="1593" extrusionOk="0">
                <a:moveTo>
                  <a:pt x="0" y="1"/>
                </a:moveTo>
                <a:lnTo>
                  <a:pt x="0" y="1593"/>
                </a:lnTo>
                <a:lnTo>
                  <a:pt x="17895" y="1593"/>
                </a:lnTo>
                <a:lnTo>
                  <a:pt x="1789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22"/>
          <p:cNvSpPr/>
          <p:nvPr/>
        </p:nvSpPr>
        <p:spPr>
          <a:xfrm>
            <a:off x="3650719" y="3830030"/>
            <a:ext cx="429415" cy="38224"/>
          </a:xfrm>
          <a:custGeom>
            <a:avLst/>
            <a:gdLst/>
            <a:ahLst/>
            <a:cxnLst/>
            <a:rect l="l" t="t" r="r" b="b"/>
            <a:pathLst>
              <a:path w="17896" h="1593" extrusionOk="0">
                <a:moveTo>
                  <a:pt x="0" y="1"/>
                </a:moveTo>
                <a:lnTo>
                  <a:pt x="0" y="1593"/>
                </a:lnTo>
                <a:lnTo>
                  <a:pt x="17895" y="1593"/>
                </a:lnTo>
                <a:lnTo>
                  <a:pt x="1789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22"/>
          <p:cNvSpPr/>
          <p:nvPr/>
        </p:nvSpPr>
        <p:spPr>
          <a:xfrm>
            <a:off x="3772950" y="1883243"/>
            <a:ext cx="117647" cy="169645"/>
          </a:xfrm>
          <a:custGeom>
            <a:avLst/>
            <a:gdLst/>
            <a:ahLst/>
            <a:cxnLst/>
            <a:rect l="l" t="t" r="r" b="b"/>
            <a:pathLst>
              <a:path w="4903" h="7070" extrusionOk="0">
                <a:moveTo>
                  <a:pt x="2357" y="1274"/>
                </a:moveTo>
                <a:cubicBezTo>
                  <a:pt x="2930" y="1274"/>
                  <a:pt x="3312" y="1720"/>
                  <a:pt x="3312" y="2293"/>
                </a:cubicBezTo>
                <a:cubicBezTo>
                  <a:pt x="3312" y="2802"/>
                  <a:pt x="2930" y="3312"/>
                  <a:pt x="2357" y="3312"/>
                </a:cubicBezTo>
                <a:lnTo>
                  <a:pt x="1593" y="3312"/>
                </a:lnTo>
                <a:lnTo>
                  <a:pt x="1593" y="1274"/>
                </a:lnTo>
                <a:close/>
                <a:moveTo>
                  <a:pt x="1" y="0"/>
                </a:moveTo>
                <a:lnTo>
                  <a:pt x="1" y="7069"/>
                </a:lnTo>
                <a:lnTo>
                  <a:pt x="1593" y="7069"/>
                </a:lnTo>
                <a:lnTo>
                  <a:pt x="1593" y="4522"/>
                </a:lnTo>
                <a:lnTo>
                  <a:pt x="2675" y="4522"/>
                </a:lnTo>
                <a:cubicBezTo>
                  <a:pt x="2710" y="4524"/>
                  <a:pt x="2743" y="4524"/>
                  <a:pt x="2777" y="4524"/>
                </a:cubicBezTo>
                <a:cubicBezTo>
                  <a:pt x="3942" y="4524"/>
                  <a:pt x="4903" y="3469"/>
                  <a:pt x="4841" y="2293"/>
                </a:cubicBezTo>
                <a:cubicBezTo>
                  <a:pt x="4841" y="1019"/>
                  <a:pt x="3885" y="0"/>
                  <a:pt x="261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22"/>
          <p:cNvSpPr/>
          <p:nvPr/>
        </p:nvSpPr>
        <p:spPr>
          <a:xfrm>
            <a:off x="3905906" y="1883243"/>
            <a:ext cx="132956" cy="169645"/>
          </a:xfrm>
          <a:custGeom>
            <a:avLst/>
            <a:gdLst/>
            <a:ahLst/>
            <a:cxnLst/>
            <a:rect l="l" t="t" r="r" b="b"/>
            <a:pathLst>
              <a:path w="5541" h="7070" extrusionOk="0">
                <a:moveTo>
                  <a:pt x="0" y="0"/>
                </a:moveTo>
                <a:lnTo>
                  <a:pt x="0" y="7069"/>
                </a:lnTo>
                <a:lnTo>
                  <a:pt x="1592" y="7069"/>
                </a:lnTo>
                <a:lnTo>
                  <a:pt x="1592" y="4267"/>
                </a:lnTo>
                <a:lnTo>
                  <a:pt x="3885" y="4267"/>
                </a:lnTo>
                <a:lnTo>
                  <a:pt x="3885" y="7069"/>
                </a:lnTo>
                <a:lnTo>
                  <a:pt x="5541" y="7069"/>
                </a:lnTo>
                <a:lnTo>
                  <a:pt x="5541" y="0"/>
                </a:lnTo>
                <a:lnTo>
                  <a:pt x="3885" y="0"/>
                </a:lnTo>
                <a:lnTo>
                  <a:pt x="3885" y="2802"/>
                </a:lnTo>
                <a:lnTo>
                  <a:pt x="1592" y="2802"/>
                </a:lnTo>
                <a:lnTo>
                  <a:pt x="159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22"/>
          <p:cNvSpPr/>
          <p:nvPr/>
        </p:nvSpPr>
        <p:spPr>
          <a:xfrm>
            <a:off x="4069408" y="1883243"/>
            <a:ext cx="116160" cy="169645"/>
          </a:xfrm>
          <a:custGeom>
            <a:avLst/>
            <a:gdLst/>
            <a:ahLst/>
            <a:cxnLst/>
            <a:rect l="l" t="t" r="r" b="b"/>
            <a:pathLst>
              <a:path w="4841" h="7070" extrusionOk="0">
                <a:moveTo>
                  <a:pt x="2357" y="1274"/>
                </a:moveTo>
                <a:cubicBezTo>
                  <a:pt x="2930" y="1274"/>
                  <a:pt x="3312" y="1720"/>
                  <a:pt x="3312" y="2293"/>
                </a:cubicBezTo>
                <a:cubicBezTo>
                  <a:pt x="3312" y="2802"/>
                  <a:pt x="2930" y="3312"/>
                  <a:pt x="2357" y="3312"/>
                </a:cubicBezTo>
                <a:lnTo>
                  <a:pt x="1529" y="3312"/>
                </a:lnTo>
                <a:lnTo>
                  <a:pt x="1529" y="1274"/>
                </a:lnTo>
                <a:close/>
                <a:moveTo>
                  <a:pt x="0" y="0"/>
                </a:moveTo>
                <a:lnTo>
                  <a:pt x="0" y="7069"/>
                </a:lnTo>
                <a:lnTo>
                  <a:pt x="1529" y="7069"/>
                </a:lnTo>
                <a:lnTo>
                  <a:pt x="1529" y="4522"/>
                </a:lnTo>
                <a:lnTo>
                  <a:pt x="2612" y="4522"/>
                </a:lnTo>
                <a:cubicBezTo>
                  <a:pt x="2647" y="4524"/>
                  <a:pt x="2683" y="4524"/>
                  <a:pt x="2718" y="4524"/>
                </a:cubicBezTo>
                <a:cubicBezTo>
                  <a:pt x="3938" y="4524"/>
                  <a:pt x="4839" y="3469"/>
                  <a:pt x="4777" y="2293"/>
                </a:cubicBezTo>
                <a:cubicBezTo>
                  <a:pt x="4840" y="1083"/>
                  <a:pt x="3822" y="64"/>
                  <a:pt x="261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22"/>
          <p:cNvSpPr/>
          <p:nvPr/>
        </p:nvSpPr>
        <p:spPr>
          <a:xfrm>
            <a:off x="-522515" y="481959"/>
            <a:ext cx="88638" cy="171180"/>
          </a:xfrm>
          <a:custGeom>
            <a:avLst/>
            <a:gdLst/>
            <a:ahLst/>
            <a:cxnLst/>
            <a:rect l="l" t="t" r="r" b="b"/>
            <a:pathLst>
              <a:path w="3694" h="7134" extrusionOk="0">
                <a:moveTo>
                  <a:pt x="2102" y="1"/>
                </a:moveTo>
                <a:lnTo>
                  <a:pt x="2102" y="4268"/>
                </a:lnTo>
                <a:cubicBezTo>
                  <a:pt x="2102" y="5032"/>
                  <a:pt x="2102" y="5669"/>
                  <a:pt x="955" y="5669"/>
                </a:cubicBezTo>
                <a:cubicBezTo>
                  <a:pt x="573" y="5669"/>
                  <a:pt x="191" y="5478"/>
                  <a:pt x="0" y="5159"/>
                </a:cubicBezTo>
                <a:lnTo>
                  <a:pt x="0" y="7006"/>
                </a:lnTo>
                <a:cubicBezTo>
                  <a:pt x="319" y="7134"/>
                  <a:pt x="637" y="7134"/>
                  <a:pt x="955" y="7134"/>
                </a:cubicBezTo>
                <a:cubicBezTo>
                  <a:pt x="2675" y="7134"/>
                  <a:pt x="3694" y="6433"/>
                  <a:pt x="3694" y="4395"/>
                </a:cubicBezTo>
                <a:lnTo>
                  <a:pt x="369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22"/>
          <p:cNvSpPr/>
          <p:nvPr/>
        </p:nvSpPr>
        <p:spPr>
          <a:xfrm>
            <a:off x="-415569" y="478912"/>
            <a:ext cx="142146" cy="175763"/>
          </a:xfrm>
          <a:custGeom>
            <a:avLst/>
            <a:gdLst/>
            <a:ahLst/>
            <a:cxnLst/>
            <a:rect l="l" t="t" r="r" b="b"/>
            <a:pathLst>
              <a:path w="5924" h="7325" extrusionOk="0">
                <a:moveTo>
                  <a:pt x="2867" y="1"/>
                </a:moveTo>
                <a:cubicBezTo>
                  <a:pt x="1593" y="1"/>
                  <a:pt x="256" y="637"/>
                  <a:pt x="256" y="2102"/>
                </a:cubicBezTo>
                <a:cubicBezTo>
                  <a:pt x="256" y="4713"/>
                  <a:pt x="4331" y="3822"/>
                  <a:pt x="4331" y="5223"/>
                </a:cubicBezTo>
                <a:cubicBezTo>
                  <a:pt x="4331" y="5860"/>
                  <a:pt x="3504" y="6051"/>
                  <a:pt x="3058" y="6051"/>
                </a:cubicBezTo>
                <a:cubicBezTo>
                  <a:pt x="3019" y="6054"/>
                  <a:pt x="2980" y="6055"/>
                  <a:pt x="2942" y="6055"/>
                </a:cubicBezTo>
                <a:cubicBezTo>
                  <a:pt x="2230" y="6055"/>
                  <a:pt x="1654" y="5505"/>
                  <a:pt x="1593" y="4841"/>
                </a:cubicBezTo>
                <a:lnTo>
                  <a:pt x="1" y="4841"/>
                </a:lnTo>
                <a:cubicBezTo>
                  <a:pt x="1" y="6496"/>
                  <a:pt x="1466" y="7324"/>
                  <a:pt x="2994" y="7324"/>
                </a:cubicBezTo>
                <a:cubicBezTo>
                  <a:pt x="4586" y="7324"/>
                  <a:pt x="5924" y="6687"/>
                  <a:pt x="5924" y="5032"/>
                </a:cubicBezTo>
                <a:cubicBezTo>
                  <a:pt x="5924" y="2357"/>
                  <a:pt x="1848" y="3249"/>
                  <a:pt x="1848" y="1975"/>
                </a:cubicBezTo>
                <a:cubicBezTo>
                  <a:pt x="1848" y="1465"/>
                  <a:pt x="2485" y="1274"/>
                  <a:pt x="2867" y="1274"/>
                </a:cubicBezTo>
                <a:cubicBezTo>
                  <a:pt x="3695" y="1274"/>
                  <a:pt x="4077" y="1529"/>
                  <a:pt x="4204" y="2230"/>
                </a:cubicBezTo>
                <a:lnTo>
                  <a:pt x="5669" y="2230"/>
                </a:lnTo>
                <a:cubicBezTo>
                  <a:pt x="5605" y="637"/>
                  <a:pt x="4331" y="1"/>
                  <a:pt x="286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22"/>
          <p:cNvSpPr/>
          <p:nvPr/>
        </p:nvSpPr>
        <p:spPr>
          <a:xfrm>
            <a:off x="-1214747" y="1001523"/>
            <a:ext cx="131445" cy="169645"/>
          </a:xfrm>
          <a:custGeom>
            <a:avLst/>
            <a:gdLst/>
            <a:ahLst/>
            <a:cxnLst/>
            <a:rect l="l" t="t" r="r" b="b"/>
            <a:pathLst>
              <a:path w="5478" h="7070" extrusionOk="0">
                <a:moveTo>
                  <a:pt x="0" y="1"/>
                </a:moveTo>
                <a:lnTo>
                  <a:pt x="0" y="7069"/>
                </a:lnTo>
                <a:lnTo>
                  <a:pt x="1529" y="7069"/>
                </a:lnTo>
                <a:lnTo>
                  <a:pt x="1529" y="4267"/>
                </a:lnTo>
                <a:lnTo>
                  <a:pt x="3821" y="4267"/>
                </a:lnTo>
                <a:lnTo>
                  <a:pt x="3821" y="7069"/>
                </a:lnTo>
                <a:lnTo>
                  <a:pt x="5477" y="7069"/>
                </a:lnTo>
                <a:lnTo>
                  <a:pt x="5477" y="1"/>
                </a:lnTo>
                <a:lnTo>
                  <a:pt x="3821" y="1"/>
                </a:lnTo>
                <a:lnTo>
                  <a:pt x="3821" y="2866"/>
                </a:lnTo>
                <a:lnTo>
                  <a:pt x="1529" y="2866"/>
                </a:lnTo>
                <a:lnTo>
                  <a:pt x="152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22"/>
          <p:cNvSpPr/>
          <p:nvPr/>
        </p:nvSpPr>
        <p:spPr>
          <a:xfrm>
            <a:off x="-1066530" y="1001523"/>
            <a:ext cx="134492" cy="169645"/>
          </a:xfrm>
          <a:custGeom>
            <a:avLst/>
            <a:gdLst/>
            <a:ahLst/>
            <a:cxnLst/>
            <a:rect l="l" t="t" r="r" b="b"/>
            <a:pathLst>
              <a:path w="5605" h="7070" extrusionOk="0">
                <a:moveTo>
                  <a:pt x="1" y="1"/>
                </a:moveTo>
                <a:lnTo>
                  <a:pt x="1" y="1465"/>
                </a:lnTo>
                <a:lnTo>
                  <a:pt x="2038" y="1465"/>
                </a:lnTo>
                <a:lnTo>
                  <a:pt x="2038" y="7069"/>
                </a:lnTo>
                <a:lnTo>
                  <a:pt x="3567" y="7069"/>
                </a:lnTo>
                <a:lnTo>
                  <a:pt x="3567" y="1465"/>
                </a:lnTo>
                <a:lnTo>
                  <a:pt x="5605" y="1465"/>
                </a:lnTo>
                <a:lnTo>
                  <a:pt x="560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22"/>
          <p:cNvSpPr/>
          <p:nvPr/>
        </p:nvSpPr>
        <p:spPr>
          <a:xfrm>
            <a:off x="-930526" y="1001523"/>
            <a:ext cx="224665" cy="169645"/>
          </a:xfrm>
          <a:custGeom>
            <a:avLst/>
            <a:gdLst/>
            <a:ahLst/>
            <a:cxnLst/>
            <a:rect l="l" t="t" r="r" b="b"/>
            <a:pathLst>
              <a:path w="9363" h="7070" extrusionOk="0">
                <a:moveTo>
                  <a:pt x="1402" y="1"/>
                </a:moveTo>
                <a:lnTo>
                  <a:pt x="0" y="7069"/>
                </a:lnTo>
                <a:lnTo>
                  <a:pt x="1720" y="7069"/>
                </a:lnTo>
                <a:lnTo>
                  <a:pt x="2548" y="2229"/>
                </a:lnTo>
                <a:lnTo>
                  <a:pt x="3949" y="7069"/>
                </a:lnTo>
                <a:lnTo>
                  <a:pt x="5477" y="7069"/>
                </a:lnTo>
                <a:lnTo>
                  <a:pt x="6815" y="2229"/>
                </a:lnTo>
                <a:lnTo>
                  <a:pt x="7643" y="7069"/>
                </a:lnTo>
                <a:lnTo>
                  <a:pt x="9362" y="7069"/>
                </a:lnTo>
                <a:lnTo>
                  <a:pt x="8025" y="1"/>
                </a:lnTo>
                <a:lnTo>
                  <a:pt x="6178" y="1"/>
                </a:lnTo>
                <a:lnTo>
                  <a:pt x="4713" y="4968"/>
                </a:lnTo>
                <a:lnTo>
                  <a:pt x="324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22"/>
          <p:cNvSpPr/>
          <p:nvPr/>
        </p:nvSpPr>
        <p:spPr>
          <a:xfrm>
            <a:off x="-689088" y="1001523"/>
            <a:ext cx="97828" cy="169645"/>
          </a:xfrm>
          <a:custGeom>
            <a:avLst/>
            <a:gdLst/>
            <a:ahLst/>
            <a:cxnLst/>
            <a:rect l="l" t="t" r="r" b="b"/>
            <a:pathLst>
              <a:path w="4077" h="7070" extrusionOk="0">
                <a:moveTo>
                  <a:pt x="1" y="1"/>
                </a:moveTo>
                <a:lnTo>
                  <a:pt x="1" y="7069"/>
                </a:lnTo>
                <a:lnTo>
                  <a:pt x="4076" y="7069"/>
                </a:lnTo>
                <a:lnTo>
                  <a:pt x="4076" y="5668"/>
                </a:lnTo>
                <a:lnTo>
                  <a:pt x="1529" y="5668"/>
                </a:lnTo>
                <a:lnTo>
                  <a:pt x="152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22"/>
          <p:cNvSpPr/>
          <p:nvPr/>
        </p:nvSpPr>
        <p:spPr>
          <a:xfrm>
            <a:off x="12309" y="4484061"/>
            <a:ext cx="155896" cy="203262"/>
          </a:xfrm>
          <a:custGeom>
            <a:avLst/>
            <a:gdLst/>
            <a:ahLst/>
            <a:cxnLst/>
            <a:rect l="l" t="t" r="r" b="b"/>
            <a:pathLst>
              <a:path w="6497" h="8471" extrusionOk="0">
                <a:moveTo>
                  <a:pt x="6496" y="0"/>
                </a:moveTo>
                <a:lnTo>
                  <a:pt x="0" y="3057"/>
                </a:lnTo>
                <a:lnTo>
                  <a:pt x="0" y="5413"/>
                </a:lnTo>
                <a:lnTo>
                  <a:pt x="6496" y="8470"/>
                </a:lnTo>
                <a:lnTo>
                  <a:pt x="6496" y="6560"/>
                </a:lnTo>
                <a:lnTo>
                  <a:pt x="1402" y="4267"/>
                </a:lnTo>
                <a:lnTo>
                  <a:pt x="6496" y="1911"/>
                </a:lnTo>
                <a:lnTo>
                  <a:pt x="649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22"/>
          <p:cNvSpPr/>
          <p:nvPr/>
        </p:nvSpPr>
        <p:spPr>
          <a:xfrm>
            <a:off x="192632" y="4384722"/>
            <a:ext cx="198679" cy="365252"/>
          </a:xfrm>
          <a:custGeom>
            <a:avLst/>
            <a:gdLst/>
            <a:ahLst/>
            <a:cxnLst/>
            <a:rect l="l" t="t" r="r" b="b"/>
            <a:pathLst>
              <a:path w="8280" h="15222" extrusionOk="0">
                <a:moveTo>
                  <a:pt x="6114" y="1"/>
                </a:moveTo>
                <a:lnTo>
                  <a:pt x="0" y="15221"/>
                </a:lnTo>
                <a:lnTo>
                  <a:pt x="2165" y="15221"/>
                </a:lnTo>
                <a:lnTo>
                  <a:pt x="827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22"/>
          <p:cNvSpPr/>
          <p:nvPr/>
        </p:nvSpPr>
        <p:spPr>
          <a:xfrm>
            <a:off x="3801989" y="4086729"/>
            <a:ext cx="230760" cy="230784"/>
          </a:xfrm>
          <a:custGeom>
            <a:avLst/>
            <a:gdLst/>
            <a:ahLst/>
            <a:cxnLst/>
            <a:rect l="l" t="t" r="r" b="b"/>
            <a:pathLst>
              <a:path w="9617" h="9618" extrusionOk="0">
                <a:moveTo>
                  <a:pt x="1" y="1"/>
                </a:moveTo>
                <a:lnTo>
                  <a:pt x="1" y="9617"/>
                </a:lnTo>
                <a:lnTo>
                  <a:pt x="9617" y="9617"/>
                </a:lnTo>
                <a:lnTo>
                  <a:pt x="961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85186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37" t="9163" r="8969" b="6163"/>
          <a:stretch/>
        </p:blipFill>
        <p:spPr>
          <a:xfrm>
            <a:off x="480767" y="122548"/>
            <a:ext cx="5048890" cy="2894030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64" t="11539" r="15480" b="7948"/>
          <a:stretch/>
        </p:blipFill>
        <p:spPr>
          <a:xfrm>
            <a:off x="3751868" y="1791093"/>
            <a:ext cx="4892512" cy="2960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1938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A2DCD3C1-FEC2-651E-38B7-3E23C76054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848" t="9944" r="46864" b="9604"/>
          <a:stretch/>
        </p:blipFill>
        <p:spPr>
          <a:xfrm>
            <a:off x="5383788" y="1302826"/>
            <a:ext cx="3303012" cy="3665349"/>
          </a:xfrm>
          <a:prstGeom prst="rect">
            <a:avLst/>
          </a:prstGeom>
        </p:spPr>
      </p:pic>
      <p:cxnSp>
        <p:nvCxnSpPr>
          <p:cNvPr id="2" name="Google Shape;661;p33">
            <a:extLst>
              <a:ext uri="{FF2B5EF4-FFF2-40B4-BE49-F238E27FC236}">
                <a16:creationId xmlns:a16="http://schemas.microsoft.com/office/drawing/2014/main" id="{45C07294-3796-D8C0-CC9A-042F0AE28496}"/>
              </a:ext>
            </a:extLst>
          </p:cNvPr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Google Shape;653;p33">
            <a:extLst>
              <a:ext uri="{FF2B5EF4-FFF2-40B4-BE49-F238E27FC236}">
                <a16:creationId xmlns:a16="http://schemas.microsoft.com/office/drawing/2014/main" id="{2E4048B2-3D30-64BE-5DE0-3FA145B348A5}"/>
              </a:ext>
            </a:extLst>
          </p:cNvPr>
          <p:cNvSpPr txBox="1">
            <a:spLocks/>
          </p:cNvSpPr>
          <p:nvPr/>
        </p:nvSpPr>
        <p:spPr>
          <a:xfrm>
            <a:off x="311700" y="644550"/>
            <a:ext cx="8520600" cy="6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 Black"/>
              <a:buNone/>
              <a:defRPr sz="3000" b="0" i="0" u="none" strike="noStrike" cap="none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r>
              <a:rPr lang="en-US" dirty="0"/>
              <a:t>C</a:t>
            </a:r>
            <a:r>
              <a:rPr lang="es-ES" dirty="0" err="1"/>
              <a:t>on</a:t>
            </a:r>
            <a:r>
              <a:rPr lang="es-ES" dirty="0"/>
              <a:t> un </a:t>
            </a:r>
            <a:r>
              <a:rPr lang="es-ES" dirty="0" err="1"/>
              <a:t>ngIf</a:t>
            </a:r>
            <a:r>
              <a:rPr lang="es-ES" dirty="0"/>
              <a:t> en el cuerpo del modal aprovecho la construcción y destrucción del componente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506FD1F1-4392-51D2-87A4-DDD552FA85B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190" r="48135" b="26930"/>
          <a:stretch/>
        </p:blipFill>
        <p:spPr>
          <a:xfrm>
            <a:off x="395207" y="1302826"/>
            <a:ext cx="4742481" cy="3285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7668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2"/>
          <p:cNvSpPr txBox="1">
            <a:spLocks noGrp="1"/>
          </p:cNvSpPr>
          <p:nvPr>
            <p:ph type="ctrTitle"/>
          </p:nvPr>
        </p:nvSpPr>
        <p:spPr>
          <a:xfrm>
            <a:off x="4697860" y="2229392"/>
            <a:ext cx="4380152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600" dirty="0" err="1">
                <a:solidFill>
                  <a:schemeClr val="bg1"/>
                </a:solidFill>
              </a:rPr>
              <a:t>Service-hero</a:t>
            </a:r>
            <a:br>
              <a:rPr lang="es-ES" sz="3600" dirty="0">
                <a:solidFill>
                  <a:schemeClr val="bg1"/>
                </a:solidFill>
              </a:rPr>
            </a:br>
            <a:endParaRPr sz="3600" dirty="0">
              <a:solidFill>
                <a:schemeClr val="bg1"/>
              </a:solidFill>
            </a:endParaRPr>
          </a:p>
        </p:txBody>
      </p:sp>
      <p:sp>
        <p:nvSpPr>
          <p:cNvPr id="111" name="Google Shape;111;p22"/>
          <p:cNvSpPr/>
          <p:nvPr/>
        </p:nvSpPr>
        <p:spPr>
          <a:xfrm>
            <a:off x="2238757" y="4488644"/>
            <a:ext cx="816022" cy="427879"/>
          </a:xfrm>
          <a:custGeom>
            <a:avLst/>
            <a:gdLst/>
            <a:ahLst/>
            <a:cxnLst/>
            <a:rect l="l" t="t" r="r" b="b"/>
            <a:pathLst>
              <a:path w="34008" h="17832" extrusionOk="0">
                <a:moveTo>
                  <a:pt x="4203" y="0"/>
                </a:moveTo>
                <a:cubicBezTo>
                  <a:pt x="1847" y="0"/>
                  <a:pt x="0" y="1847"/>
                  <a:pt x="0" y="4203"/>
                </a:cubicBezTo>
                <a:lnTo>
                  <a:pt x="0" y="13629"/>
                </a:lnTo>
                <a:cubicBezTo>
                  <a:pt x="0" y="15921"/>
                  <a:pt x="1847" y="17832"/>
                  <a:pt x="4203" y="17832"/>
                </a:cubicBezTo>
                <a:lnTo>
                  <a:pt x="29804" y="17832"/>
                </a:lnTo>
                <a:cubicBezTo>
                  <a:pt x="32160" y="17832"/>
                  <a:pt x="34007" y="15921"/>
                  <a:pt x="34007" y="13629"/>
                </a:cubicBezTo>
                <a:lnTo>
                  <a:pt x="34007" y="4203"/>
                </a:lnTo>
                <a:cubicBezTo>
                  <a:pt x="34007" y="1847"/>
                  <a:pt x="32160" y="0"/>
                  <a:pt x="2980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22"/>
          <p:cNvSpPr/>
          <p:nvPr/>
        </p:nvSpPr>
        <p:spPr>
          <a:xfrm>
            <a:off x="3470397" y="1215078"/>
            <a:ext cx="406499" cy="127245"/>
          </a:xfrm>
          <a:custGeom>
            <a:avLst/>
            <a:gdLst/>
            <a:ahLst/>
            <a:cxnLst/>
            <a:rect l="l" t="t" r="r" b="b"/>
            <a:pathLst>
              <a:path w="16941" h="5303" extrusionOk="0">
                <a:moveTo>
                  <a:pt x="8470" y="0"/>
                </a:moveTo>
                <a:cubicBezTo>
                  <a:pt x="5413" y="0"/>
                  <a:pt x="2357" y="1131"/>
                  <a:pt x="0" y="3392"/>
                </a:cubicBezTo>
                <a:lnTo>
                  <a:pt x="1783" y="5302"/>
                </a:lnTo>
                <a:cubicBezTo>
                  <a:pt x="3662" y="3487"/>
                  <a:pt x="6082" y="2580"/>
                  <a:pt x="8502" y="2580"/>
                </a:cubicBezTo>
                <a:cubicBezTo>
                  <a:pt x="10922" y="2580"/>
                  <a:pt x="13342" y="3487"/>
                  <a:pt x="15221" y="5302"/>
                </a:cubicBezTo>
                <a:lnTo>
                  <a:pt x="16940" y="3392"/>
                </a:lnTo>
                <a:cubicBezTo>
                  <a:pt x="14584" y="1131"/>
                  <a:pt x="11527" y="0"/>
                  <a:pt x="847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22"/>
          <p:cNvSpPr/>
          <p:nvPr/>
        </p:nvSpPr>
        <p:spPr>
          <a:xfrm>
            <a:off x="3559034" y="1342660"/>
            <a:ext cx="229224" cy="91349"/>
          </a:xfrm>
          <a:custGeom>
            <a:avLst/>
            <a:gdLst/>
            <a:ahLst/>
            <a:cxnLst/>
            <a:rect l="l" t="t" r="r" b="b"/>
            <a:pathLst>
              <a:path w="9553" h="3807" extrusionOk="0">
                <a:moveTo>
                  <a:pt x="4752" y="1"/>
                </a:moveTo>
                <a:cubicBezTo>
                  <a:pt x="3025" y="1"/>
                  <a:pt x="1306" y="654"/>
                  <a:pt x="0" y="1959"/>
                </a:cubicBezTo>
                <a:lnTo>
                  <a:pt x="1783" y="3806"/>
                </a:lnTo>
                <a:cubicBezTo>
                  <a:pt x="2611" y="3010"/>
                  <a:pt x="3678" y="2612"/>
                  <a:pt x="4744" y="2612"/>
                </a:cubicBezTo>
                <a:cubicBezTo>
                  <a:pt x="5811" y="2612"/>
                  <a:pt x="6878" y="3010"/>
                  <a:pt x="7706" y="3806"/>
                </a:cubicBezTo>
                <a:lnTo>
                  <a:pt x="9553" y="1959"/>
                </a:lnTo>
                <a:cubicBezTo>
                  <a:pt x="8215" y="654"/>
                  <a:pt x="6480" y="1"/>
                  <a:pt x="475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22"/>
          <p:cNvSpPr/>
          <p:nvPr/>
        </p:nvSpPr>
        <p:spPr>
          <a:xfrm>
            <a:off x="3624733" y="1459947"/>
            <a:ext cx="114624" cy="98403"/>
          </a:xfrm>
          <a:custGeom>
            <a:avLst/>
            <a:gdLst/>
            <a:ahLst/>
            <a:cxnLst/>
            <a:rect l="l" t="t" r="r" b="b"/>
            <a:pathLst>
              <a:path w="4777" h="4101" extrusionOk="0">
                <a:moveTo>
                  <a:pt x="2038" y="1"/>
                </a:moveTo>
                <a:cubicBezTo>
                  <a:pt x="892" y="1"/>
                  <a:pt x="0" y="892"/>
                  <a:pt x="0" y="2039"/>
                </a:cubicBezTo>
                <a:cubicBezTo>
                  <a:pt x="0" y="3288"/>
                  <a:pt x="992" y="4101"/>
                  <a:pt x="2047" y="4101"/>
                </a:cubicBezTo>
                <a:cubicBezTo>
                  <a:pt x="2552" y="4101"/>
                  <a:pt x="3071" y="3915"/>
                  <a:pt x="3503" y="3503"/>
                </a:cubicBezTo>
                <a:cubicBezTo>
                  <a:pt x="4777" y="2166"/>
                  <a:pt x="3885" y="1"/>
                  <a:pt x="203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22"/>
          <p:cNvSpPr/>
          <p:nvPr/>
        </p:nvSpPr>
        <p:spPr>
          <a:xfrm>
            <a:off x="3378712" y="1082122"/>
            <a:ext cx="589869" cy="163910"/>
          </a:xfrm>
          <a:custGeom>
            <a:avLst/>
            <a:gdLst/>
            <a:ahLst/>
            <a:cxnLst/>
            <a:rect l="l" t="t" r="r" b="b"/>
            <a:pathLst>
              <a:path w="24583" h="6831" extrusionOk="0">
                <a:moveTo>
                  <a:pt x="12291" y="1"/>
                </a:moveTo>
                <a:cubicBezTo>
                  <a:pt x="7865" y="1"/>
                  <a:pt x="3439" y="1641"/>
                  <a:pt x="0" y="4920"/>
                </a:cubicBezTo>
                <a:lnTo>
                  <a:pt x="1783" y="6831"/>
                </a:lnTo>
                <a:cubicBezTo>
                  <a:pt x="4713" y="3997"/>
                  <a:pt x="8502" y="2580"/>
                  <a:pt x="12291" y="2580"/>
                </a:cubicBezTo>
                <a:cubicBezTo>
                  <a:pt x="16081" y="2580"/>
                  <a:pt x="19870" y="3997"/>
                  <a:pt x="22799" y="6831"/>
                </a:cubicBezTo>
                <a:lnTo>
                  <a:pt x="24582" y="4920"/>
                </a:lnTo>
                <a:cubicBezTo>
                  <a:pt x="21143" y="1641"/>
                  <a:pt x="16717" y="1"/>
                  <a:pt x="1229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22"/>
          <p:cNvSpPr/>
          <p:nvPr/>
        </p:nvSpPr>
        <p:spPr>
          <a:xfrm>
            <a:off x="-226081" y="902208"/>
            <a:ext cx="3448945" cy="3969997"/>
          </a:xfrm>
          <a:custGeom>
            <a:avLst/>
            <a:gdLst/>
            <a:ahLst/>
            <a:cxnLst/>
            <a:rect l="l" t="t" r="r" b="b"/>
            <a:pathLst>
              <a:path w="143736" h="165451" extrusionOk="0">
                <a:moveTo>
                  <a:pt x="75084" y="96481"/>
                </a:moveTo>
                <a:cubicBezTo>
                  <a:pt x="75020" y="96545"/>
                  <a:pt x="74957" y="96609"/>
                  <a:pt x="74893" y="96609"/>
                </a:cubicBezTo>
                <a:cubicBezTo>
                  <a:pt x="74957" y="96545"/>
                  <a:pt x="75020" y="96545"/>
                  <a:pt x="75084" y="96481"/>
                </a:cubicBezTo>
                <a:close/>
                <a:moveTo>
                  <a:pt x="74000" y="97376"/>
                </a:moveTo>
                <a:cubicBezTo>
                  <a:pt x="73937" y="97501"/>
                  <a:pt x="73874" y="97565"/>
                  <a:pt x="73874" y="97691"/>
                </a:cubicBezTo>
                <a:lnTo>
                  <a:pt x="73874" y="97628"/>
                </a:lnTo>
                <a:cubicBezTo>
                  <a:pt x="73874" y="97564"/>
                  <a:pt x="73937" y="97501"/>
                  <a:pt x="74000" y="97376"/>
                </a:cubicBezTo>
                <a:close/>
                <a:moveTo>
                  <a:pt x="73618" y="98331"/>
                </a:moveTo>
                <a:lnTo>
                  <a:pt x="73618" y="98331"/>
                </a:lnTo>
                <a:cubicBezTo>
                  <a:pt x="73556" y="98458"/>
                  <a:pt x="73556" y="98648"/>
                  <a:pt x="73556" y="98838"/>
                </a:cubicBezTo>
                <a:lnTo>
                  <a:pt x="73556" y="98774"/>
                </a:lnTo>
                <a:cubicBezTo>
                  <a:pt x="73556" y="98648"/>
                  <a:pt x="73556" y="98458"/>
                  <a:pt x="73618" y="98331"/>
                </a:cubicBezTo>
                <a:close/>
                <a:moveTo>
                  <a:pt x="87375" y="108709"/>
                </a:moveTo>
                <a:cubicBezTo>
                  <a:pt x="87311" y="108709"/>
                  <a:pt x="87248" y="108772"/>
                  <a:pt x="87184" y="108836"/>
                </a:cubicBezTo>
                <a:lnTo>
                  <a:pt x="87120" y="108772"/>
                </a:lnTo>
                <a:cubicBezTo>
                  <a:pt x="87184" y="108772"/>
                  <a:pt x="87311" y="108709"/>
                  <a:pt x="87375" y="108709"/>
                </a:cubicBezTo>
                <a:close/>
                <a:moveTo>
                  <a:pt x="86929" y="108836"/>
                </a:moveTo>
                <a:cubicBezTo>
                  <a:pt x="86866" y="108900"/>
                  <a:pt x="86802" y="108963"/>
                  <a:pt x="86738" y="108963"/>
                </a:cubicBezTo>
                <a:lnTo>
                  <a:pt x="86675" y="108963"/>
                </a:lnTo>
                <a:cubicBezTo>
                  <a:pt x="86738" y="108963"/>
                  <a:pt x="86802" y="108900"/>
                  <a:pt x="86929" y="108836"/>
                </a:cubicBezTo>
                <a:close/>
                <a:moveTo>
                  <a:pt x="85783" y="109728"/>
                </a:moveTo>
                <a:cubicBezTo>
                  <a:pt x="85783" y="109855"/>
                  <a:pt x="85719" y="109919"/>
                  <a:pt x="85719" y="110046"/>
                </a:cubicBezTo>
                <a:lnTo>
                  <a:pt x="85656" y="110046"/>
                </a:lnTo>
                <a:cubicBezTo>
                  <a:pt x="85719" y="109919"/>
                  <a:pt x="85719" y="109855"/>
                  <a:pt x="85783" y="109728"/>
                </a:cubicBezTo>
                <a:close/>
                <a:moveTo>
                  <a:pt x="85592" y="110173"/>
                </a:moveTo>
                <a:cubicBezTo>
                  <a:pt x="85528" y="110301"/>
                  <a:pt x="85528" y="110428"/>
                  <a:pt x="85528" y="110492"/>
                </a:cubicBezTo>
                <a:lnTo>
                  <a:pt x="85465" y="110492"/>
                </a:lnTo>
                <a:cubicBezTo>
                  <a:pt x="85465" y="110428"/>
                  <a:pt x="85528" y="110301"/>
                  <a:pt x="85592" y="110173"/>
                </a:cubicBezTo>
                <a:close/>
                <a:moveTo>
                  <a:pt x="85401" y="110683"/>
                </a:moveTo>
                <a:cubicBezTo>
                  <a:pt x="85401" y="110810"/>
                  <a:pt x="85401" y="111001"/>
                  <a:pt x="85401" y="111192"/>
                </a:cubicBezTo>
                <a:lnTo>
                  <a:pt x="85337" y="111129"/>
                </a:lnTo>
                <a:cubicBezTo>
                  <a:pt x="85337" y="111001"/>
                  <a:pt x="85401" y="110810"/>
                  <a:pt x="85401" y="110683"/>
                </a:cubicBezTo>
                <a:close/>
                <a:moveTo>
                  <a:pt x="96291" y="112156"/>
                </a:moveTo>
                <a:cubicBezTo>
                  <a:pt x="96294" y="112284"/>
                  <a:pt x="96355" y="112469"/>
                  <a:pt x="96355" y="112593"/>
                </a:cubicBezTo>
                <a:lnTo>
                  <a:pt x="96355" y="112657"/>
                </a:lnTo>
                <a:cubicBezTo>
                  <a:pt x="96355" y="112470"/>
                  <a:pt x="96294" y="112284"/>
                  <a:pt x="96291" y="112156"/>
                </a:cubicBezTo>
                <a:close/>
                <a:moveTo>
                  <a:pt x="90432" y="113758"/>
                </a:moveTo>
                <a:lnTo>
                  <a:pt x="90432" y="113758"/>
                </a:lnTo>
                <a:cubicBezTo>
                  <a:pt x="90432" y="113879"/>
                  <a:pt x="90438" y="113997"/>
                  <a:pt x="90559" y="114058"/>
                </a:cubicBezTo>
                <a:lnTo>
                  <a:pt x="90559" y="114122"/>
                </a:lnTo>
                <a:cubicBezTo>
                  <a:pt x="90438" y="114001"/>
                  <a:pt x="90432" y="113879"/>
                  <a:pt x="90432" y="113758"/>
                </a:cubicBezTo>
                <a:close/>
                <a:moveTo>
                  <a:pt x="91260" y="113740"/>
                </a:moveTo>
                <a:cubicBezTo>
                  <a:pt x="91260" y="113994"/>
                  <a:pt x="91132" y="114185"/>
                  <a:pt x="90878" y="114185"/>
                </a:cubicBezTo>
                <a:lnTo>
                  <a:pt x="90814" y="114185"/>
                </a:lnTo>
                <a:cubicBezTo>
                  <a:pt x="91069" y="114185"/>
                  <a:pt x="91260" y="113994"/>
                  <a:pt x="91260" y="113740"/>
                </a:cubicBezTo>
                <a:close/>
                <a:moveTo>
                  <a:pt x="73556" y="122167"/>
                </a:moveTo>
                <a:cubicBezTo>
                  <a:pt x="73556" y="122287"/>
                  <a:pt x="73552" y="122408"/>
                  <a:pt x="73492" y="122528"/>
                </a:cubicBezTo>
                <a:lnTo>
                  <a:pt x="73492" y="122464"/>
                </a:lnTo>
                <a:cubicBezTo>
                  <a:pt x="73552" y="122404"/>
                  <a:pt x="73556" y="122287"/>
                  <a:pt x="73556" y="122167"/>
                </a:cubicBezTo>
                <a:close/>
                <a:moveTo>
                  <a:pt x="73236" y="122848"/>
                </a:moveTo>
                <a:cubicBezTo>
                  <a:pt x="73173" y="122911"/>
                  <a:pt x="73109" y="122974"/>
                  <a:pt x="72983" y="123037"/>
                </a:cubicBezTo>
                <a:lnTo>
                  <a:pt x="72983" y="122974"/>
                </a:lnTo>
                <a:cubicBezTo>
                  <a:pt x="73109" y="122974"/>
                  <a:pt x="73173" y="122911"/>
                  <a:pt x="73236" y="122848"/>
                </a:cubicBezTo>
                <a:close/>
                <a:moveTo>
                  <a:pt x="142143" y="18914"/>
                </a:moveTo>
                <a:lnTo>
                  <a:pt x="142143" y="121891"/>
                </a:lnTo>
                <a:cubicBezTo>
                  <a:pt x="142143" y="124884"/>
                  <a:pt x="139660" y="127368"/>
                  <a:pt x="136667" y="127368"/>
                </a:cubicBezTo>
                <a:lnTo>
                  <a:pt x="97947" y="127368"/>
                </a:lnTo>
                <a:lnTo>
                  <a:pt x="97947" y="117306"/>
                </a:lnTo>
                <a:lnTo>
                  <a:pt x="120172" y="117306"/>
                </a:lnTo>
                <a:lnTo>
                  <a:pt x="120172" y="115714"/>
                </a:lnTo>
                <a:lnTo>
                  <a:pt x="97947" y="115714"/>
                </a:lnTo>
                <a:lnTo>
                  <a:pt x="97947" y="112593"/>
                </a:lnTo>
                <a:cubicBezTo>
                  <a:pt x="97947" y="112339"/>
                  <a:pt x="97883" y="112084"/>
                  <a:pt x="97819" y="111829"/>
                </a:cubicBezTo>
                <a:lnTo>
                  <a:pt x="133673" y="111829"/>
                </a:lnTo>
                <a:lnTo>
                  <a:pt x="133673" y="110237"/>
                </a:lnTo>
                <a:lnTo>
                  <a:pt x="97119" y="110237"/>
                </a:lnTo>
                <a:cubicBezTo>
                  <a:pt x="96355" y="109154"/>
                  <a:pt x="95145" y="108581"/>
                  <a:pt x="93871" y="108581"/>
                </a:cubicBezTo>
                <a:lnTo>
                  <a:pt x="93744" y="108581"/>
                </a:lnTo>
                <a:cubicBezTo>
                  <a:pt x="92916" y="108581"/>
                  <a:pt x="92152" y="108836"/>
                  <a:pt x="91515" y="109345"/>
                </a:cubicBezTo>
                <a:cubicBezTo>
                  <a:pt x="90814" y="108008"/>
                  <a:pt x="89477" y="107180"/>
                  <a:pt x="88012" y="107116"/>
                </a:cubicBezTo>
                <a:lnTo>
                  <a:pt x="87885" y="107116"/>
                </a:lnTo>
                <a:cubicBezTo>
                  <a:pt x="87120" y="107116"/>
                  <a:pt x="86293" y="107371"/>
                  <a:pt x="85656" y="107817"/>
                </a:cubicBezTo>
                <a:cubicBezTo>
                  <a:pt x="84933" y="106371"/>
                  <a:pt x="83472" y="105534"/>
                  <a:pt x="81957" y="105534"/>
                </a:cubicBezTo>
                <a:cubicBezTo>
                  <a:pt x="81336" y="105534"/>
                  <a:pt x="80707" y="105674"/>
                  <a:pt x="80115" y="105970"/>
                </a:cubicBezTo>
                <a:lnTo>
                  <a:pt x="80115" y="98965"/>
                </a:lnTo>
                <a:cubicBezTo>
                  <a:pt x="80115" y="96736"/>
                  <a:pt x="78396" y="94889"/>
                  <a:pt x="76167" y="94762"/>
                </a:cubicBezTo>
                <a:lnTo>
                  <a:pt x="76039" y="94762"/>
                </a:lnTo>
                <a:cubicBezTo>
                  <a:pt x="73747" y="94762"/>
                  <a:pt x="71964" y="96609"/>
                  <a:pt x="71964" y="98838"/>
                </a:cubicBezTo>
                <a:lnTo>
                  <a:pt x="71964" y="121000"/>
                </a:lnTo>
                <a:lnTo>
                  <a:pt x="67824" y="118516"/>
                </a:lnTo>
                <a:cubicBezTo>
                  <a:pt x="67060" y="118134"/>
                  <a:pt x="66232" y="117879"/>
                  <a:pt x="65404" y="117879"/>
                </a:cubicBezTo>
                <a:cubicBezTo>
                  <a:pt x="61647" y="117879"/>
                  <a:pt x="59545" y="122337"/>
                  <a:pt x="62029" y="125203"/>
                </a:cubicBezTo>
                <a:lnTo>
                  <a:pt x="62093" y="125266"/>
                </a:lnTo>
                <a:lnTo>
                  <a:pt x="62156" y="125266"/>
                </a:lnTo>
                <a:lnTo>
                  <a:pt x="64258" y="127368"/>
                </a:lnTo>
                <a:lnTo>
                  <a:pt x="7070" y="127368"/>
                </a:lnTo>
                <a:cubicBezTo>
                  <a:pt x="4077" y="127368"/>
                  <a:pt x="1593" y="124948"/>
                  <a:pt x="1593" y="121891"/>
                </a:cubicBezTo>
                <a:lnTo>
                  <a:pt x="1593" y="18914"/>
                </a:lnTo>
                <a:close/>
                <a:moveTo>
                  <a:pt x="7070" y="0"/>
                </a:moveTo>
                <a:cubicBezTo>
                  <a:pt x="3185" y="0"/>
                  <a:pt x="1" y="3184"/>
                  <a:pt x="1" y="7069"/>
                </a:cubicBezTo>
                <a:lnTo>
                  <a:pt x="1" y="121891"/>
                </a:lnTo>
                <a:cubicBezTo>
                  <a:pt x="1" y="125776"/>
                  <a:pt x="3185" y="128960"/>
                  <a:pt x="7070" y="128960"/>
                </a:cubicBezTo>
                <a:lnTo>
                  <a:pt x="65914" y="128960"/>
                </a:lnTo>
                <a:lnTo>
                  <a:pt x="73811" y="136666"/>
                </a:lnTo>
                <a:cubicBezTo>
                  <a:pt x="74002" y="136857"/>
                  <a:pt x="74129" y="137112"/>
                  <a:pt x="74129" y="137366"/>
                </a:cubicBezTo>
                <a:lnTo>
                  <a:pt x="74129" y="143607"/>
                </a:lnTo>
                <a:lnTo>
                  <a:pt x="73365" y="143607"/>
                </a:lnTo>
                <a:lnTo>
                  <a:pt x="73365" y="163859"/>
                </a:lnTo>
                <a:lnTo>
                  <a:pt x="74129" y="163859"/>
                </a:lnTo>
                <a:lnTo>
                  <a:pt x="74129" y="165451"/>
                </a:lnTo>
                <a:lnTo>
                  <a:pt x="94699" y="165451"/>
                </a:lnTo>
                <a:lnTo>
                  <a:pt x="94699" y="163859"/>
                </a:lnTo>
                <a:lnTo>
                  <a:pt x="97055" y="163859"/>
                </a:lnTo>
                <a:lnTo>
                  <a:pt x="97055" y="143607"/>
                </a:lnTo>
                <a:lnTo>
                  <a:pt x="94699" y="143607"/>
                </a:lnTo>
                <a:lnTo>
                  <a:pt x="94699" y="137175"/>
                </a:lnTo>
                <a:cubicBezTo>
                  <a:pt x="94699" y="136857"/>
                  <a:pt x="94763" y="136602"/>
                  <a:pt x="94954" y="136347"/>
                </a:cubicBezTo>
                <a:lnTo>
                  <a:pt x="97183" y="132781"/>
                </a:lnTo>
                <a:cubicBezTo>
                  <a:pt x="97692" y="132017"/>
                  <a:pt x="97947" y="131189"/>
                  <a:pt x="97947" y="130297"/>
                </a:cubicBezTo>
                <a:lnTo>
                  <a:pt x="97947" y="128960"/>
                </a:lnTo>
                <a:lnTo>
                  <a:pt x="136667" y="128960"/>
                </a:lnTo>
                <a:cubicBezTo>
                  <a:pt x="140551" y="128960"/>
                  <a:pt x="143672" y="125776"/>
                  <a:pt x="143736" y="121891"/>
                </a:cubicBezTo>
                <a:lnTo>
                  <a:pt x="143736" y="7069"/>
                </a:lnTo>
                <a:cubicBezTo>
                  <a:pt x="143672" y="3121"/>
                  <a:pt x="140551" y="0"/>
                  <a:pt x="13666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22"/>
          <p:cNvSpPr/>
          <p:nvPr/>
        </p:nvSpPr>
        <p:spPr>
          <a:xfrm>
            <a:off x="36760" y="2657970"/>
            <a:ext cx="938276" cy="936765"/>
          </a:xfrm>
          <a:custGeom>
            <a:avLst/>
            <a:gdLst/>
            <a:ahLst/>
            <a:cxnLst/>
            <a:rect l="l" t="t" r="r" b="b"/>
            <a:pathLst>
              <a:path w="39103" h="39040" extrusionOk="0">
                <a:moveTo>
                  <a:pt x="19551" y="6369"/>
                </a:moveTo>
                <a:cubicBezTo>
                  <a:pt x="20761" y="6369"/>
                  <a:pt x="21971" y="6497"/>
                  <a:pt x="23118" y="6879"/>
                </a:cubicBezTo>
                <a:cubicBezTo>
                  <a:pt x="30123" y="8789"/>
                  <a:pt x="34199" y="16113"/>
                  <a:pt x="32225" y="23118"/>
                </a:cubicBezTo>
                <a:cubicBezTo>
                  <a:pt x="30632" y="28786"/>
                  <a:pt x="25474" y="32671"/>
                  <a:pt x="19551" y="32734"/>
                </a:cubicBezTo>
                <a:cubicBezTo>
                  <a:pt x="18341" y="32671"/>
                  <a:pt x="17131" y="32543"/>
                  <a:pt x="15985" y="32225"/>
                </a:cubicBezTo>
                <a:cubicBezTo>
                  <a:pt x="9617" y="30442"/>
                  <a:pt x="5605" y="24201"/>
                  <a:pt x="6496" y="17705"/>
                </a:cubicBezTo>
                <a:cubicBezTo>
                  <a:pt x="7388" y="11209"/>
                  <a:pt x="12992" y="6369"/>
                  <a:pt x="19551" y="6369"/>
                </a:cubicBezTo>
                <a:close/>
                <a:moveTo>
                  <a:pt x="18469" y="1"/>
                </a:moveTo>
                <a:lnTo>
                  <a:pt x="18596" y="2421"/>
                </a:lnTo>
                <a:cubicBezTo>
                  <a:pt x="16049" y="2548"/>
                  <a:pt x="13501" y="3249"/>
                  <a:pt x="11273" y="4523"/>
                </a:cubicBezTo>
                <a:lnTo>
                  <a:pt x="10063" y="2485"/>
                </a:lnTo>
                <a:cubicBezTo>
                  <a:pt x="8152" y="3504"/>
                  <a:pt x="6433" y="4905"/>
                  <a:pt x="4968" y="6560"/>
                </a:cubicBezTo>
                <a:lnTo>
                  <a:pt x="6751" y="8152"/>
                </a:lnTo>
                <a:cubicBezTo>
                  <a:pt x="5031" y="10063"/>
                  <a:pt x="3821" y="12356"/>
                  <a:pt x="3121" y="14776"/>
                </a:cubicBezTo>
                <a:lnTo>
                  <a:pt x="765" y="14139"/>
                </a:lnTo>
                <a:lnTo>
                  <a:pt x="765" y="14202"/>
                </a:lnTo>
                <a:cubicBezTo>
                  <a:pt x="255" y="15922"/>
                  <a:pt x="64" y="17705"/>
                  <a:pt x="0" y="19488"/>
                </a:cubicBezTo>
                <a:lnTo>
                  <a:pt x="0" y="20635"/>
                </a:lnTo>
                <a:lnTo>
                  <a:pt x="2420" y="20507"/>
                </a:lnTo>
                <a:cubicBezTo>
                  <a:pt x="2548" y="23055"/>
                  <a:pt x="3312" y="25538"/>
                  <a:pt x="4522" y="27831"/>
                </a:cubicBezTo>
                <a:lnTo>
                  <a:pt x="2420" y="28977"/>
                </a:lnTo>
                <a:cubicBezTo>
                  <a:pt x="3503" y="30888"/>
                  <a:pt x="4904" y="32607"/>
                  <a:pt x="6496" y="34072"/>
                </a:cubicBezTo>
                <a:lnTo>
                  <a:pt x="8088" y="32289"/>
                </a:lnTo>
                <a:cubicBezTo>
                  <a:pt x="9999" y="34008"/>
                  <a:pt x="12291" y="35282"/>
                  <a:pt x="14775" y="35982"/>
                </a:cubicBezTo>
                <a:lnTo>
                  <a:pt x="14202" y="38275"/>
                </a:lnTo>
                <a:lnTo>
                  <a:pt x="14266" y="38275"/>
                </a:lnTo>
                <a:cubicBezTo>
                  <a:pt x="15985" y="38784"/>
                  <a:pt x="17768" y="39039"/>
                  <a:pt x="19615" y="39039"/>
                </a:cubicBezTo>
                <a:lnTo>
                  <a:pt x="20761" y="39039"/>
                </a:lnTo>
                <a:lnTo>
                  <a:pt x="20634" y="36619"/>
                </a:lnTo>
                <a:cubicBezTo>
                  <a:pt x="23181" y="36492"/>
                  <a:pt x="25665" y="35728"/>
                  <a:pt x="27958" y="34454"/>
                </a:cubicBezTo>
                <a:lnTo>
                  <a:pt x="29104" y="36619"/>
                </a:lnTo>
                <a:cubicBezTo>
                  <a:pt x="31015" y="35537"/>
                  <a:pt x="32734" y="34136"/>
                  <a:pt x="34199" y="32480"/>
                </a:cubicBezTo>
                <a:lnTo>
                  <a:pt x="32416" y="30888"/>
                </a:lnTo>
                <a:cubicBezTo>
                  <a:pt x="34071" y="28977"/>
                  <a:pt x="35345" y="26685"/>
                  <a:pt x="36046" y="24265"/>
                </a:cubicBezTo>
                <a:lnTo>
                  <a:pt x="38402" y="24901"/>
                </a:lnTo>
                <a:cubicBezTo>
                  <a:pt x="38848" y="23182"/>
                  <a:pt x="39102" y="21399"/>
                  <a:pt x="39102" y="19552"/>
                </a:cubicBezTo>
                <a:cubicBezTo>
                  <a:pt x="39102" y="19170"/>
                  <a:pt x="39102" y="18788"/>
                  <a:pt x="39102" y="18406"/>
                </a:cubicBezTo>
                <a:lnTo>
                  <a:pt x="36619" y="18469"/>
                </a:lnTo>
                <a:cubicBezTo>
                  <a:pt x="36491" y="15922"/>
                  <a:pt x="35727" y="13438"/>
                  <a:pt x="34517" y="11209"/>
                </a:cubicBezTo>
                <a:lnTo>
                  <a:pt x="36619" y="10063"/>
                </a:lnTo>
                <a:cubicBezTo>
                  <a:pt x="35536" y="8089"/>
                  <a:pt x="34199" y="6369"/>
                  <a:pt x="32543" y="4905"/>
                </a:cubicBezTo>
                <a:lnTo>
                  <a:pt x="30951" y="6751"/>
                </a:lnTo>
                <a:cubicBezTo>
                  <a:pt x="29040" y="5032"/>
                  <a:pt x="26748" y="3758"/>
                  <a:pt x="24264" y="3058"/>
                </a:cubicBezTo>
                <a:lnTo>
                  <a:pt x="24901" y="765"/>
                </a:lnTo>
                <a:cubicBezTo>
                  <a:pt x="23181" y="256"/>
                  <a:pt x="21398" y="1"/>
                  <a:pt x="1961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22"/>
          <p:cNvSpPr/>
          <p:nvPr/>
        </p:nvSpPr>
        <p:spPr>
          <a:xfrm>
            <a:off x="1655007" y="2725228"/>
            <a:ext cx="24" cy="24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lnTo>
                  <a:pt x="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22"/>
          <p:cNvSpPr/>
          <p:nvPr/>
        </p:nvSpPr>
        <p:spPr>
          <a:xfrm>
            <a:off x="1031545" y="2553759"/>
            <a:ext cx="669341" cy="660798"/>
          </a:xfrm>
          <a:custGeom>
            <a:avLst/>
            <a:gdLst/>
            <a:ahLst/>
            <a:cxnLst/>
            <a:rect l="l" t="t" r="r" b="b"/>
            <a:pathLst>
              <a:path w="27895" h="27539" extrusionOk="0">
                <a:moveTo>
                  <a:pt x="13948" y="5618"/>
                </a:moveTo>
                <a:cubicBezTo>
                  <a:pt x="14712" y="5618"/>
                  <a:pt x="15412" y="5745"/>
                  <a:pt x="16176" y="5936"/>
                </a:cubicBezTo>
                <a:cubicBezTo>
                  <a:pt x="19679" y="6955"/>
                  <a:pt x="22099" y="10139"/>
                  <a:pt x="22099" y="13833"/>
                </a:cubicBezTo>
                <a:cubicBezTo>
                  <a:pt x="22099" y="14533"/>
                  <a:pt x="21972" y="15298"/>
                  <a:pt x="21781" y="16062"/>
                </a:cubicBezTo>
                <a:cubicBezTo>
                  <a:pt x="20802" y="19631"/>
                  <a:pt x="17534" y="22003"/>
                  <a:pt x="13953" y="22003"/>
                </a:cubicBezTo>
                <a:cubicBezTo>
                  <a:pt x="13572" y="22003"/>
                  <a:pt x="13187" y="21976"/>
                  <a:pt x="12801" y="21921"/>
                </a:cubicBezTo>
                <a:cubicBezTo>
                  <a:pt x="8725" y="21411"/>
                  <a:pt x="5732" y="17909"/>
                  <a:pt x="5732" y="13833"/>
                </a:cubicBezTo>
                <a:cubicBezTo>
                  <a:pt x="5732" y="13069"/>
                  <a:pt x="5860" y="12304"/>
                  <a:pt x="6051" y="11604"/>
                </a:cubicBezTo>
                <a:cubicBezTo>
                  <a:pt x="7070" y="8038"/>
                  <a:pt x="10254" y="5618"/>
                  <a:pt x="13948" y="5618"/>
                </a:cubicBezTo>
                <a:close/>
                <a:moveTo>
                  <a:pt x="13928" y="0"/>
                </a:moveTo>
                <a:cubicBezTo>
                  <a:pt x="13059" y="0"/>
                  <a:pt x="12192" y="87"/>
                  <a:pt x="11336" y="268"/>
                </a:cubicBezTo>
                <a:lnTo>
                  <a:pt x="11655" y="1860"/>
                </a:lnTo>
                <a:cubicBezTo>
                  <a:pt x="10381" y="2115"/>
                  <a:pt x="9171" y="2497"/>
                  <a:pt x="8089" y="3134"/>
                </a:cubicBezTo>
                <a:lnTo>
                  <a:pt x="7261" y="1733"/>
                </a:lnTo>
                <a:cubicBezTo>
                  <a:pt x="5350" y="2752"/>
                  <a:pt x="3758" y="4217"/>
                  <a:pt x="2484" y="6000"/>
                </a:cubicBezTo>
                <a:lnTo>
                  <a:pt x="3885" y="6955"/>
                </a:lnTo>
                <a:cubicBezTo>
                  <a:pt x="3121" y="7974"/>
                  <a:pt x="2612" y="9120"/>
                  <a:pt x="2293" y="10394"/>
                </a:cubicBezTo>
                <a:lnTo>
                  <a:pt x="701" y="9948"/>
                </a:lnTo>
                <a:lnTo>
                  <a:pt x="701" y="10012"/>
                </a:lnTo>
                <a:cubicBezTo>
                  <a:pt x="64" y="12050"/>
                  <a:pt x="1" y="14215"/>
                  <a:pt x="383" y="16317"/>
                </a:cubicBezTo>
                <a:lnTo>
                  <a:pt x="1975" y="15998"/>
                </a:lnTo>
                <a:cubicBezTo>
                  <a:pt x="2230" y="17272"/>
                  <a:pt x="2612" y="18482"/>
                  <a:pt x="3249" y="19564"/>
                </a:cubicBezTo>
                <a:lnTo>
                  <a:pt x="1848" y="20392"/>
                </a:lnTo>
                <a:cubicBezTo>
                  <a:pt x="2866" y="22303"/>
                  <a:pt x="4331" y="23959"/>
                  <a:pt x="6114" y="25169"/>
                </a:cubicBezTo>
                <a:lnTo>
                  <a:pt x="7070" y="23831"/>
                </a:lnTo>
                <a:cubicBezTo>
                  <a:pt x="8089" y="24532"/>
                  <a:pt x="9235" y="25041"/>
                  <a:pt x="10445" y="25423"/>
                </a:cubicBezTo>
                <a:lnTo>
                  <a:pt x="10063" y="27015"/>
                </a:lnTo>
                <a:lnTo>
                  <a:pt x="10190" y="27015"/>
                </a:lnTo>
                <a:cubicBezTo>
                  <a:pt x="11436" y="27355"/>
                  <a:pt x="12704" y="27538"/>
                  <a:pt x="13981" y="27538"/>
                </a:cubicBezTo>
                <a:cubicBezTo>
                  <a:pt x="14858" y="27538"/>
                  <a:pt x="15740" y="27452"/>
                  <a:pt x="16622" y="27270"/>
                </a:cubicBezTo>
                <a:lnTo>
                  <a:pt x="16304" y="25678"/>
                </a:lnTo>
                <a:cubicBezTo>
                  <a:pt x="17514" y="25423"/>
                  <a:pt x="18724" y="24978"/>
                  <a:pt x="19870" y="24404"/>
                </a:cubicBezTo>
                <a:lnTo>
                  <a:pt x="20634" y="25805"/>
                </a:lnTo>
                <a:cubicBezTo>
                  <a:pt x="22545" y="24723"/>
                  <a:pt x="24137" y="23258"/>
                  <a:pt x="25347" y="21475"/>
                </a:cubicBezTo>
                <a:lnTo>
                  <a:pt x="24010" y="20583"/>
                </a:lnTo>
                <a:cubicBezTo>
                  <a:pt x="24710" y="19501"/>
                  <a:pt x="25283" y="18354"/>
                  <a:pt x="25602" y="17144"/>
                </a:cubicBezTo>
                <a:lnTo>
                  <a:pt x="27194" y="17590"/>
                </a:lnTo>
                <a:cubicBezTo>
                  <a:pt x="27767" y="15489"/>
                  <a:pt x="27894" y="13323"/>
                  <a:pt x="27449" y="11222"/>
                </a:cubicBezTo>
                <a:lnTo>
                  <a:pt x="27449" y="11222"/>
                </a:lnTo>
                <a:lnTo>
                  <a:pt x="25856" y="11477"/>
                </a:lnTo>
                <a:cubicBezTo>
                  <a:pt x="25602" y="10267"/>
                  <a:pt x="25220" y="9057"/>
                  <a:pt x="24583" y="7910"/>
                </a:cubicBezTo>
                <a:lnTo>
                  <a:pt x="25984" y="7146"/>
                </a:lnTo>
                <a:cubicBezTo>
                  <a:pt x="24965" y="5236"/>
                  <a:pt x="23500" y="3580"/>
                  <a:pt x="21653" y="2370"/>
                </a:cubicBezTo>
                <a:lnTo>
                  <a:pt x="20762" y="3707"/>
                </a:lnTo>
                <a:cubicBezTo>
                  <a:pt x="19743" y="3007"/>
                  <a:pt x="18533" y="2497"/>
                  <a:pt x="17323" y="2115"/>
                </a:cubicBezTo>
                <a:lnTo>
                  <a:pt x="17769" y="523"/>
                </a:lnTo>
                <a:lnTo>
                  <a:pt x="17705" y="523"/>
                </a:lnTo>
                <a:cubicBezTo>
                  <a:pt x="16459" y="183"/>
                  <a:pt x="15191" y="0"/>
                  <a:pt x="1392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22"/>
          <p:cNvSpPr/>
          <p:nvPr/>
        </p:nvSpPr>
        <p:spPr>
          <a:xfrm>
            <a:off x="-1529537" y="1971857"/>
            <a:ext cx="426367" cy="424831"/>
          </a:xfrm>
          <a:custGeom>
            <a:avLst/>
            <a:gdLst/>
            <a:ahLst/>
            <a:cxnLst/>
            <a:rect l="l" t="t" r="r" b="b"/>
            <a:pathLst>
              <a:path w="17769" h="17705" extrusionOk="0">
                <a:moveTo>
                  <a:pt x="8916" y="2867"/>
                </a:moveTo>
                <a:cubicBezTo>
                  <a:pt x="9426" y="2867"/>
                  <a:pt x="9999" y="2930"/>
                  <a:pt x="10572" y="3058"/>
                </a:cubicBezTo>
                <a:cubicBezTo>
                  <a:pt x="13119" y="3822"/>
                  <a:pt x="14902" y="6178"/>
                  <a:pt x="14902" y="8853"/>
                </a:cubicBezTo>
                <a:cubicBezTo>
                  <a:pt x="14902" y="9426"/>
                  <a:pt x="14839" y="9936"/>
                  <a:pt x="14648" y="10509"/>
                </a:cubicBezTo>
                <a:cubicBezTo>
                  <a:pt x="13947" y="13056"/>
                  <a:pt x="11591" y="14839"/>
                  <a:pt x="8916" y="14839"/>
                </a:cubicBezTo>
                <a:cubicBezTo>
                  <a:pt x="5605" y="14839"/>
                  <a:pt x="2930" y="12164"/>
                  <a:pt x="2930" y="8853"/>
                </a:cubicBezTo>
                <a:cubicBezTo>
                  <a:pt x="2930" y="8280"/>
                  <a:pt x="2994" y="7770"/>
                  <a:pt x="3121" y="7197"/>
                </a:cubicBezTo>
                <a:cubicBezTo>
                  <a:pt x="3885" y="4650"/>
                  <a:pt x="6178" y="2867"/>
                  <a:pt x="8852" y="2867"/>
                </a:cubicBezTo>
                <a:close/>
                <a:moveTo>
                  <a:pt x="8343" y="1"/>
                </a:moveTo>
                <a:lnTo>
                  <a:pt x="8407" y="1083"/>
                </a:lnTo>
                <a:cubicBezTo>
                  <a:pt x="7260" y="1147"/>
                  <a:pt x="6114" y="1529"/>
                  <a:pt x="5095" y="2102"/>
                </a:cubicBezTo>
                <a:lnTo>
                  <a:pt x="4586" y="1083"/>
                </a:lnTo>
                <a:cubicBezTo>
                  <a:pt x="3694" y="1593"/>
                  <a:pt x="2930" y="2230"/>
                  <a:pt x="2293" y="2930"/>
                </a:cubicBezTo>
                <a:lnTo>
                  <a:pt x="3057" y="3695"/>
                </a:lnTo>
                <a:cubicBezTo>
                  <a:pt x="2293" y="4522"/>
                  <a:pt x="1720" y="5605"/>
                  <a:pt x="1401" y="6688"/>
                </a:cubicBezTo>
                <a:lnTo>
                  <a:pt x="319" y="6433"/>
                </a:lnTo>
                <a:cubicBezTo>
                  <a:pt x="128" y="7197"/>
                  <a:pt x="0" y="7961"/>
                  <a:pt x="0" y="8789"/>
                </a:cubicBezTo>
                <a:lnTo>
                  <a:pt x="0" y="9299"/>
                </a:lnTo>
                <a:lnTo>
                  <a:pt x="1083" y="9235"/>
                </a:lnTo>
                <a:cubicBezTo>
                  <a:pt x="1147" y="10445"/>
                  <a:pt x="1465" y="11528"/>
                  <a:pt x="2038" y="12610"/>
                </a:cubicBezTo>
                <a:lnTo>
                  <a:pt x="1083" y="13120"/>
                </a:lnTo>
                <a:cubicBezTo>
                  <a:pt x="1592" y="14011"/>
                  <a:pt x="2229" y="14776"/>
                  <a:pt x="2930" y="15412"/>
                </a:cubicBezTo>
                <a:lnTo>
                  <a:pt x="3694" y="14648"/>
                </a:lnTo>
                <a:cubicBezTo>
                  <a:pt x="4586" y="15412"/>
                  <a:pt x="5605" y="15986"/>
                  <a:pt x="6751" y="16304"/>
                </a:cubicBezTo>
                <a:lnTo>
                  <a:pt x="6432" y="17387"/>
                </a:lnTo>
                <a:cubicBezTo>
                  <a:pt x="7197" y="17578"/>
                  <a:pt x="8025" y="17705"/>
                  <a:pt x="8852" y="17705"/>
                </a:cubicBezTo>
                <a:lnTo>
                  <a:pt x="9362" y="17705"/>
                </a:lnTo>
                <a:lnTo>
                  <a:pt x="9298" y="16622"/>
                </a:lnTo>
                <a:cubicBezTo>
                  <a:pt x="10508" y="16559"/>
                  <a:pt x="11591" y="16177"/>
                  <a:pt x="12673" y="15603"/>
                </a:cubicBezTo>
                <a:lnTo>
                  <a:pt x="13183" y="16622"/>
                </a:lnTo>
                <a:cubicBezTo>
                  <a:pt x="14075" y="16113"/>
                  <a:pt x="14839" y="15476"/>
                  <a:pt x="15476" y="14712"/>
                </a:cubicBezTo>
                <a:lnTo>
                  <a:pt x="14711" y="14011"/>
                </a:lnTo>
                <a:cubicBezTo>
                  <a:pt x="15476" y="13120"/>
                  <a:pt x="16049" y="12101"/>
                  <a:pt x="16367" y="10954"/>
                </a:cubicBezTo>
                <a:lnTo>
                  <a:pt x="17450" y="11273"/>
                </a:lnTo>
                <a:cubicBezTo>
                  <a:pt x="17641" y="10509"/>
                  <a:pt x="17768" y="9681"/>
                  <a:pt x="17768" y="8853"/>
                </a:cubicBezTo>
                <a:lnTo>
                  <a:pt x="17768" y="8343"/>
                </a:lnTo>
                <a:lnTo>
                  <a:pt x="16686" y="8407"/>
                </a:lnTo>
                <a:cubicBezTo>
                  <a:pt x="16622" y="7261"/>
                  <a:pt x="16240" y="6115"/>
                  <a:pt x="15667" y="5096"/>
                </a:cubicBezTo>
                <a:lnTo>
                  <a:pt x="16686" y="4522"/>
                </a:lnTo>
                <a:cubicBezTo>
                  <a:pt x="16176" y="3695"/>
                  <a:pt x="15539" y="2867"/>
                  <a:pt x="14775" y="2230"/>
                </a:cubicBezTo>
                <a:lnTo>
                  <a:pt x="14075" y="2994"/>
                </a:lnTo>
                <a:cubicBezTo>
                  <a:pt x="13183" y="2230"/>
                  <a:pt x="12164" y="1657"/>
                  <a:pt x="11018" y="1338"/>
                </a:cubicBezTo>
                <a:lnTo>
                  <a:pt x="11336" y="319"/>
                </a:lnTo>
                <a:cubicBezTo>
                  <a:pt x="10508" y="65"/>
                  <a:pt x="9680" y="1"/>
                  <a:pt x="885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22"/>
          <p:cNvSpPr/>
          <p:nvPr/>
        </p:nvSpPr>
        <p:spPr>
          <a:xfrm>
            <a:off x="-1075696" y="1926026"/>
            <a:ext cx="301065" cy="297994"/>
          </a:xfrm>
          <a:custGeom>
            <a:avLst/>
            <a:gdLst/>
            <a:ahLst/>
            <a:cxnLst/>
            <a:rect l="l" t="t" r="r" b="b"/>
            <a:pathLst>
              <a:path w="12547" h="12419" extrusionOk="0">
                <a:moveTo>
                  <a:pt x="6242" y="2484"/>
                </a:moveTo>
                <a:cubicBezTo>
                  <a:pt x="6624" y="2484"/>
                  <a:pt x="6942" y="2484"/>
                  <a:pt x="7260" y="2611"/>
                </a:cubicBezTo>
                <a:cubicBezTo>
                  <a:pt x="8916" y="3057"/>
                  <a:pt x="9999" y="4522"/>
                  <a:pt x="9999" y="6178"/>
                </a:cubicBezTo>
                <a:cubicBezTo>
                  <a:pt x="9999" y="6560"/>
                  <a:pt x="9935" y="6878"/>
                  <a:pt x="9872" y="7197"/>
                </a:cubicBezTo>
                <a:cubicBezTo>
                  <a:pt x="9426" y="8789"/>
                  <a:pt x="7961" y="9935"/>
                  <a:pt x="6305" y="9935"/>
                </a:cubicBezTo>
                <a:cubicBezTo>
                  <a:pt x="5923" y="9935"/>
                  <a:pt x="5605" y="9871"/>
                  <a:pt x="5286" y="9808"/>
                </a:cubicBezTo>
                <a:cubicBezTo>
                  <a:pt x="3630" y="9298"/>
                  <a:pt x="2548" y="7833"/>
                  <a:pt x="2548" y="6178"/>
                </a:cubicBezTo>
                <a:cubicBezTo>
                  <a:pt x="2548" y="5859"/>
                  <a:pt x="2612" y="5477"/>
                  <a:pt x="2675" y="5159"/>
                </a:cubicBezTo>
                <a:cubicBezTo>
                  <a:pt x="3121" y="3567"/>
                  <a:pt x="4586" y="2484"/>
                  <a:pt x="6242" y="2484"/>
                </a:cubicBezTo>
                <a:close/>
                <a:moveTo>
                  <a:pt x="6242" y="0"/>
                </a:moveTo>
                <a:cubicBezTo>
                  <a:pt x="5859" y="0"/>
                  <a:pt x="5477" y="0"/>
                  <a:pt x="5095" y="64"/>
                </a:cubicBezTo>
                <a:lnTo>
                  <a:pt x="5223" y="828"/>
                </a:lnTo>
                <a:cubicBezTo>
                  <a:pt x="4649" y="956"/>
                  <a:pt x="4140" y="1147"/>
                  <a:pt x="3630" y="1401"/>
                </a:cubicBezTo>
                <a:lnTo>
                  <a:pt x="3248" y="701"/>
                </a:lnTo>
                <a:cubicBezTo>
                  <a:pt x="2357" y="1147"/>
                  <a:pt x="1656" y="1847"/>
                  <a:pt x="1083" y="2675"/>
                </a:cubicBezTo>
                <a:lnTo>
                  <a:pt x="1720" y="3057"/>
                </a:lnTo>
                <a:cubicBezTo>
                  <a:pt x="1338" y="3567"/>
                  <a:pt x="1147" y="4076"/>
                  <a:pt x="956" y="4649"/>
                </a:cubicBezTo>
                <a:lnTo>
                  <a:pt x="255" y="4458"/>
                </a:lnTo>
                <a:lnTo>
                  <a:pt x="255" y="4522"/>
                </a:lnTo>
                <a:cubicBezTo>
                  <a:pt x="128" y="5095"/>
                  <a:pt x="1" y="5668"/>
                  <a:pt x="1" y="6241"/>
                </a:cubicBezTo>
                <a:cubicBezTo>
                  <a:pt x="1" y="6623"/>
                  <a:pt x="64" y="7006"/>
                  <a:pt x="128" y="7388"/>
                </a:cubicBezTo>
                <a:lnTo>
                  <a:pt x="828" y="7260"/>
                </a:lnTo>
                <a:cubicBezTo>
                  <a:pt x="956" y="7833"/>
                  <a:pt x="1147" y="8343"/>
                  <a:pt x="1465" y="8852"/>
                </a:cubicBezTo>
                <a:lnTo>
                  <a:pt x="765" y="9171"/>
                </a:lnTo>
                <a:cubicBezTo>
                  <a:pt x="1274" y="10062"/>
                  <a:pt x="1911" y="10827"/>
                  <a:pt x="2739" y="11336"/>
                </a:cubicBezTo>
                <a:lnTo>
                  <a:pt x="3185" y="10763"/>
                </a:lnTo>
                <a:cubicBezTo>
                  <a:pt x="3630" y="11081"/>
                  <a:pt x="4204" y="11336"/>
                  <a:pt x="4777" y="11463"/>
                </a:cubicBezTo>
                <a:lnTo>
                  <a:pt x="4522" y="12228"/>
                </a:lnTo>
                <a:lnTo>
                  <a:pt x="4586" y="12228"/>
                </a:lnTo>
                <a:cubicBezTo>
                  <a:pt x="5159" y="12355"/>
                  <a:pt x="5732" y="12419"/>
                  <a:pt x="6305" y="12419"/>
                </a:cubicBezTo>
                <a:cubicBezTo>
                  <a:pt x="6751" y="12419"/>
                  <a:pt x="7133" y="12419"/>
                  <a:pt x="7515" y="12291"/>
                </a:cubicBezTo>
                <a:lnTo>
                  <a:pt x="7388" y="11591"/>
                </a:lnTo>
                <a:cubicBezTo>
                  <a:pt x="7961" y="11463"/>
                  <a:pt x="8470" y="11272"/>
                  <a:pt x="8980" y="11018"/>
                </a:cubicBezTo>
                <a:lnTo>
                  <a:pt x="9362" y="11654"/>
                </a:lnTo>
                <a:cubicBezTo>
                  <a:pt x="10190" y="11145"/>
                  <a:pt x="10954" y="10508"/>
                  <a:pt x="11464" y="9680"/>
                </a:cubicBezTo>
                <a:lnTo>
                  <a:pt x="10890" y="9234"/>
                </a:lnTo>
                <a:cubicBezTo>
                  <a:pt x="11209" y="8789"/>
                  <a:pt x="11464" y="8216"/>
                  <a:pt x="11591" y="7642"/>
                </a:cubicBezTo>
                <a:lnTo>
                  <a:pt x="12292" y="7897"/>
                </a:lnTo>
                <a:cubicBezTo>
                  <a:pt x="12483" y="7388"/>
                  <a:pt x="12546" y="6751"/>
                  <a:pt x="12546" y="6178"/>
                </a:cubicBezTo>
                <a:cubicBezTo>
                  <a:pt x="12546" y="5796"/>
                  <a:pt x="12483" y="5413"/>
                  <a:pt x="12419" y="5031"/>
                </a:cubicBezTo>
                <a:lnTo>
                  <a:pt x="11718" y="5159"/>
                </a:lnTo>
                <a:cubicBezTo>
                  <a:pt x="11591" y="4586"/>
                  <a:pt x="11400" y="4076"/>
                  <a:pt x="11082" y="3567"/>
                </a:cubicBezTo>
                <a:lnTo>
                  <a:pt x="11782" y="3185"/>
                </a:lnTo>
                <a:cubicBezTo>
                  <a:pt x="11273" y="2357"/>
                  <a:pt x="10572" y="1592"/>
                  <a:pt x="9808" y="1019"/>
                </a:cubicBezTo>
                <a:lnTo>
                  <a:pt x="9362" y="1656"/>
                </a:lnTo>
                <a:cubicBezTo>
                  <a:pt x="8853" y="1338"/>
                  <a:pt x="8343" y="1083"/>
                  <a:pt x="7770" y="956"/>
                </a:cubicBezTo>
                <a:lnTo>
                  <a:pt x="7961" y="191"/>
                </a:lnTo>
                <a:cubicBezTo>
                  <a:pt x="7452" y="64"/>
                  <a:pt x="6878" y="0"/>
                  <a:pt x="624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22"/>
          <p:cNvSpPr/>
          <p:nvPr/>
        </p:nvSpPr>
        <p:spPr>
          <a:xfrm>
            <a:off x="1994248" y="1967274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22"/>
          <p:cNvSpPr/>
          <p:nvPr/>
        </p:nvSpPr>
        <p:spPr>
          <a:xfrm>
            <a:off x="1994248" y="2098694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22"/>
          <p:cNvSpPr/>
          <p:nvPr/>
        </p:nvSpPr>
        <p:spPr>
          <a:xfrm>
            <a:off x="1994248" y="2230115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0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22"/>
          <p:cNvSpPr/>
          <p:nvPr/>
        </p:nvSpPr>
        <p:spPr>
          <a:xfrm>
            <a:off x="1994248" y="2494468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22"/>
          <p:cNvSpPr/>
          <p:nvPr/>
        </p:nvSpPr>
        <p:spPr>
          <a:xfrm>
            <a:off x="1994248" y="2625888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22"/>
          <p:cNvSpPr/>
          <p:nvPr/>
        </p:nvSpPr>
        <p:spPr>
          <a:xfrm>
            <a:off x="1994248" y="2888730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0"/>
                </a:moveTo>
                <a:lnTo>
                  <a:pt x="1" y="1592"/>
                </a:lnTo>
                <a:lnTo>
                  <a:pt x="41140" y="1592"/>
                </a:lnTo>
                <a:lnTo>
                  <a:pt x="4114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22"/>
          <p:cNvSpPr/>
          <p:nvPr/>
        </p:nvSpPr>
        <p:spPr>
          <a:xfrm>
            <a:off x="1994248" y="3020150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0"/>
                </a:moveTo>
                <a:lnTo>
                  <a:pt x="1" y="1592"/>
                </a:lnTo>
                <a:lnTo>
                  <a:pt x="41140" y="1592"/>
                </a:lnTo>
                <a:lnTo>
                  <a:pt x="4114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22"/>
          <p:cNvSpPr/>
          <p:nvPr/>
        </p:nvSpPr>
        <p:spPr>
          <a:xfrm>
            <a:off x="1994248" y="3282968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22"/>
          <p:cNvSpPr/>
          <p:nvPr/>
        </p:nvSpPr>
        <p:spPr>
          <a:xfrm>
            <a:off x="58164" y="1967274"/>
            <a:ext cx="1705373" cy="38224"/>
          </a:xfrm>
          <a:custGeom>
            <a:avLst/>
            <a:gdLst/>
            <a:ahLst/>
            <a:cxnLst/>
            <a:rect l="l" t="t" r="r" b="b"/>
            <a:pathLst>
              <a:path w="71072" h="1593" extrusionOk="0">
                <a:moveTo>
                  <a:pt x="0" y="1"/>
                </a:moveTo>
                <a:lnTo>
                  <a:pt x="0" y="1593"/>
                </a:lnTo>
                <a:lnTo>
                  <a:pt x="71071" y="1593"/>
                </a:lnTo>
                <a:lnTo>
                  <a:pt x="7107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22"/>
          <p:cNvSpPr/>
          <p:nvPr/>
        </p:nvSpPr>
        <p:spPr>
          <a:xfrm>
            <a:off x="58164" y="2098694"/>
            <a:ext cx="1705373" cy="38224"/>
          </a:xfrm>
          <a:custGeom>
            <a:avLst/>
            <a:gdLst/>
            <a:ahLst/>
            <a:cxnLst/>
            <a:rect l="l" t="t" r="r" b="b"/>
            <a:pathLst>
              <a:path w="71072" h="1593" extrusionOk="0">
                <a:moveTo>
                  <a:pt x="0" y="1"/>
                </a:moveTo>
                <a:lnTo>
                  <a:pt x="0" y="1593"/>
                </a:lnTo>
                <a:lnTo>
                  <a:pt x="71071" y="1593"/>
                </a:lnTo>
                <a:lnTo>
                  <a:pt x="7107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22"/>
          <p:cNvSpPr/>
          <p:nvPr/>
        </p:nvSpPr>
        <p:spPr>
          <a:xfrm>
            <a:off x="58164" y="2363047"/>
            <a:ext cx="1147609" cy="38248"/>
          </a:xfrm>
          <a:custGeom>
            <a:avLst/>
            <a:gdLst/>
            <a:ahLst/>
            <a:cxnLst/>
            <a:rect l="l" t="t" r="r" b="b"/>
            <a:pathLst>
              <a:path w="47827" h="1594" extrusionOk="0">
                <a:moveTo>
                  <a:pt x="0" y="1"/>
                </a:moveTo>
                <a:lnTo>
                  <a:pt x="0" y="1593"/>
                </a:lnTo>
                <a:lnTo>
                  <a:pt x="47827" y="1593"/>
                </a:lnTo>
                <a:lnTo>
                  <a:pt x="4782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22"/>
          <p:cNvSpPr/>
          <p:nvPr/>
        </p:nvSpPr>
        <p:spPr>
          <a:xfrm>
            <a:off x="2108848" y="1701385"/>
            <a:ext cx="701422" cy="114648"/>
          </a:xfrm>
          <a:custGeom>
            <a:avLst/>
            <a:gdLst/>
            <a:ahLst/>
            <a:cxnLst/>
            <a:rect l="l" t="t" r="r" b="b"/>
            <a:pathLst>
              <a:path w="29232" h="4778" extrusionOk="0">
                <a:moveTo>
                  <a:pt x="1" y="1"/>
                </a:moveTo>
                <a:lnTo>
                  <a:pt x="1" y="4777"/>
                </a:lnTo>
                <a:lnTo>
                  <a:pt x="29232" y="4777"/>
                </a:lnTo>
                <a:lnTo>
                  <a:pt x="2923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22"/>
          <p:cNvSpPr/>
          <p:nvPr/>
        </p:nvSpPr>
        <p:spPr>
          <a:xfrm>
            <a:off x="560907" y="1701385"/>
            <a:ext cx="699886" cy="114648"/>
          </a:xfrm>
          <a:custGeom>
            <a:avLst/>
            <a:gdLst/>
            <a:ahLst/>
            <a:cxnLst/>
            <a:rect l="l" t="t" r="r" b="b"/>
            <a:pathLst>
              <a:path w="29168" h="4778" extrusionOk="0">
                <a:moveTo>
                  <a:pt x="0" y="1"/>
                </a:moveTo>
                <a:lnTo>
                  <a:pt x="0" y="4777"/>
                </a:lnTo>
                <a:lnTo>
                  <a:pt x="29167" y="4777"/>
                </a:lnTo>
                <a:lnTo>
                  <a:pt x="2916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22"/>
          <p:cNvSpPr/>
          <p:nvPr/>
        </p:nvSpPr>
        <p:spPr>
          <a:xfrm>
            <a:off x="-1540239" y="2988045"/>
            <a:ext cx="735039" cy="1488386"/>
          </a:xfrm>
          <a:custGeom>
            <a:avLst/>
            <a:gdLst/>
            <a:ahLst/>
            <a:cxnLst/>
            <a:rect l="l" t="t" r="r" b="b"/>
            <a:pathLst>
              <a:path w="30633" h="62029" extrusionOk="0">
                <a:moveTo>
                  <a:pt x="17705" y="42924"/>
                </a:moveTo>
                <a:lnTo>
                  <a:pt x="17705" y="60437"/>
                </a:lnTo>
                <a:lnTo>
                  <a:pt x="12928" y="60437"/>
                </a:lnTo>
                <a:lnTo>
                  <a:pt x="12928" y="42924"/>
                </a:lnTo>
                <a:close/>
                <a:moveTo>
                  <a:pt x="15348" y="1"/>
                </a:moveTo>
                <a:cubicBezTo>
                  <a:pt x="7133" y="1"/>
                  <a:pt x="446" y="6496"/>
                  <a:pt x="192" y="14712"/>
                </a:cubicBezTo>
                <a:cubicBezTo>
                  <a:pt x="1" y="22927"/>
                  <a:pt x="6369" y="29741"/>
                  <a:pt x="14521" y="30187"/>
                </a:cubicBezTo>
                <a:lnTo>
                  <a:pt x="14521" y="41332"/>
                </a:lnTo>
                <a:lnTo>
                  <a:pt x="12164" y="41332"/>
                </a:lnTo>
                <a:cubicBezTo>
                  <a:pt x="11718" y="41332"/>
                  <a:pt x="11336" y="41714"/>
                  <a:pt x="11336" y="42159"/>
                </a:cubicBezTo>
                <a:lnTo>
                  <a:pt x="11336" y="61265"/>
                </a:lnTo>
                <a:cubicBezTo>
                  <a:pt x="11336" y="61710"/>
                  <a:pt x="11718" y="62029"/>
                  <a:pt x="12164" y="62029"/>
                </a:cubicBezTo>
                <a:lnTo>
                  <a:pt x="18533" y="62029"/>
                </a:lnTo>
                <a:cubicBezTo>
                  <a:pt x="18978" y="62029"/>
                  <a:pt x="19297" y="61710"/>
                  <a:pt x="19297" y="61265"/>
                </a:cubicBezTo>
                <a:lnTo>
                  <a:pt x="19297" y="42159"/>
                </a:lnTo>
                <a:cubicBezTo>
                  <a:pt x="19297" y="41714"/>
                  <a:pt x="18978" y="41332"/>
                  <a:pt x="18533" y="41332"/>
                </a:cubicBezTo>
                <a:lnTo>
                  <a:pt x="16113" y="41332"/>
                </a:lnTo>
                <a:lnTo>
                  <a:pt x="16113" y="30187"/>
                </a:lnTo>
                <a:cubicBezTo>
                  <a:pt x="24328" y="29741"/>
                  <a:pt x="30633" y="22927"/>
                  <a:pt x="30442" y="14712"/>
                </a:cubicBezTo>
                <a:cubicBezTo>
                  <a:pt x="30250" y="6496"/>
                  <a:pt x="23500" y="1"/>
                  <a:pt x="1534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22"/>
          <p:cNvSpPr/>
          <p:nvPr/>
        </p:nvSpPr>
        <p:spPr>
          <a:xfrm>
            <a:off x="-1210164" y="4037850"/>
            <a:ext cx="76424" cy="382048"/>
          </a:xfrm>
          <a:custGeom>
            <a:avLst/>
            <a:gdLst/>
            <a:ahLst/>
            <a:cxnLst/>
            <a:rect l="l" t="t" r="r" b="b"/>
            <a:pathLst>
              <a:path w="3185" h="15922" extrusionOk="0">
                <a:moveTo>
                  <a:pt x="0" y="1"/>
                </a:moveTo>
                <a:lnTo>
                  <a:pt x="0" y="15922"/>
                </a:lnTo>
                <a:lnTo>
                  <a:pt x="3185" y="15922"/>
                </a:lnTo>
                <a:lnTo>
                  <a:pt x="318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22"/>
          <p:cNvSpPr/>
          <p:nvPr/>
        </p:nvSpPr>
        <p:spPr>
          <a:xfrm>
            <a:off x="24523" y="394881"/>
            <a:ext cx="1228616" cy="426343"/>
          </a:xfrm>
          <a:custGeom>
            <a:avLst/>
            <a:gdLst/>
            <a:ahLst/>
            <a:cxnLst/>
            <a:rect l="l" t="t" r="r" b="b"/>
            <a:pathLst>
              <a:path w="51203" h="17768" extrusionOk="0">
                <a:moveTo>
                  <a:pt x="49611" y="1592"/>
                </a:moveTo>
                <a:lnTo>
                  <a:pt x="49611" y="16176"/>
                </a:lnTo>
                <a:lnTo>
                  <a:pt x="1593" y="16176"/>
                </a:lnTo>
                <a:lnTo>
                  <a:pt x="1593" y="1592"/>
                </a:lnTo>
                <a:close/>
                <a:moveTo>
                  <a:pt x="1" y="0"/>
                </a:moveTo>
                <a:lnTo>
                  <a:pt x="1" y="17768"/>
                </a:lnTo>
                <a:lnTo>
                  <a:pt x="51203" y="17768"/>
                </a:lnTo>
                <a:lnTo>
                  <a:pt x="5120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22"/>
          <p:cNvSpPr/>
          <p:nvPr/>
        </p:nvSpPr>
        <p:spPr>
          <a:xfrm>
            <a:off x="2605497" y="99575"/>
            <a:ext cx="1101778" cy="368659"/>
          </a:xfrm>
          <a:custGeom>
            <a:avLst/>
            <a:gdLst/>
            <a:ahLst/>
            <a:cxnLst/>
            <a:rect l="l" t="t" r="r" b="b"/>
            <a:pathLst>
              <a:path w="45917" h="15364" extrusionOk="0">
                <a:moveTo>
                  <a:pt x="18787" y="1927"/>
                </a:moveTo>
                <a:lnTo>
                  <a:pt x="18787" y="1927"/>
                </a:lnTo>
                <a:cubicBezTo>
                  <a:pt x="15539" y="5557"/>
                  <a:pt x="18150" y="11288"/>
                  <a:pt x="22990" y="11288"/>
                </a:cubicBezTo>
                <a:cubicBezTo>
                  <a:pt x="27830" y="11288"/>
                  <a:pt x="30377" y="5557"/>
                  <a:pt x="27193" y="1927"/>
                </a:cubicBezTo>
                <a:lnTo>
                  <a:pt x="27193" y="1927"/>
                </a:lnTo>
                <a:cubicBezTo>
                  <a:pt x="27639" y="1990"/>
                  <a:pt x="28149" y="2054"/>
                  <a:pt x="28594" y="2118"/>
                </a:cubicBezTo>
                <a:cubicBezTo>
                  <a:pt x="31396" y="6512"/>
                  <a:pt x="28212" y="12307"/>
                  <a:pt x="22990" y="12307"/>
                </a:cubicBezTo>
                <a:cubicBezTo>
                  <a:pt x="17768" y="12307"/>
                  <a:pt x="14584" y="6512"/>
                  <a:pt x="17386" y="2118"/>
                </a:cubicBezTo>
                <a:cubicBezTo>
                  <a:pt x="17832" y="2054"/>
                  <a:pt x="18278" y="1990"/>
                  <a:pt x="18787" y="1927"/>
                </a:cubicBezTo>
                <a:close/>
                <a:moveTo>
                  <a:pt x="30569" y="2500"/>
                </a:moveTo>
                <a:cubicBezTo>
                  <a:pt x="35026" y="3455"/>
                  <a:pt x="39293" y="5238"/>
                  <a:pt x="43114" y="7722"/>
                </a:cubicBezTo>
                <a:cubicBezTo>
                  <a:pt x="37641" y="11329"/>
                  <a:pt x="31317" y="13418"/>
                  <a:pt x="24736" y="13692"/>
                </a:cubicBezTo>
                <a:lnTo>
                  <a:pt x="24736" y="13692"/>
                </a:lnTo>
                <a:cubicBezTo>
                  <a:pt x="29704" y="12588"/>
                  <a:pt x="32491" y="7212"/>
                  <a:pt x="30569" y="2500"/>
                </a:cubicBezTo>
                <a:close/>
                <a:moveTo>
                  <a:pt x="15348" y="2500"/>
                </a:moveTo>
                <a:lnTo>
                  <a:pt x="15348" y="2500"/>
                </a:lnTo>
                <a:cubicBezTo>
                  <a:pt x="13310" y="7340"/>
                  <a:pt x="16367" y="12880"/>
                  <a:pt x="21589" y="13772"/>
                </a:cubicBezTo>
                <a:cubicBezTo>
                  <a:pt x="14902" y="13517"/>
                  <a:pt x="8406" y="11415"/>
                  <a:pt x="2802" y="7722"/>
                </a:cubicBezTo>
                <a:cubicBezTo>
                  <a:pt x="6623" y="5174"/>
                  <a:pt x="10890" y="3455"/>
                  <a:pt x="15348" y="2500"/>
                </a:cubicBezTo>
                <a:close/>
                <a:moveTo>
                  <a:pt x="22958" y="0"/>
                </a:moveTo>
                <a:cubicBezTo>
                  <a:pt x="22608" y="0"/>
                  <a:pt x="22258" y="48"/>
                  <a:pt x="21907" y="143"/>
                </a:cubicBezTo>
                <a:cubicBezTo>
                  <a:pt x="14393" y="334"/>
                  <a:pt x="7069" y="2754"/>
                  <a:pt x="892" y="7085"/>
                </a:cubicBezTo>
                <a:lnTo>
                  <a:pt x="0" y="7722"/>
                </a:lnTo>
                <a:lnTo>
                  <a:pt x="892" y="8359"/>
                </a:lnTo>
                <a:cubicBezTo>
                  <a:pt x="7388" y="12944"/>
                  <a:pt x="15030" y="15364"/>
                  <a:pt x="22926" y="15364"/>
                </a:cubicBezTo>
                <a:cubicBezTo>
                  <a:pt x="30823" y="15364"/>
                  <a:pt x="38529" y="12944"/>
                  <a:pt x="44961" y="8359"/>
                </a:cubicBezTo>
                <a:lnTo>
                  <a:pt x="45916" y="7722"/>
                </a:lnTo>
                <a:lnTo>
                  <a:pt x="44961" y="7085"/>
                </a:lnTo>
                <a:cubicBezTo>
                  <a:pt x="38847" y="2754"/>
                  <a:pt x="31524" y="334"/>
                  <a:pt x="24009" y="143"/>
                </a:cubicBezTo>
                <a:cubicBezTo>
                  <a:pt x="23659" y="48"/>
                  <a:pt x="23309" y="0"/>
                  <a:pt x="2295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22"/>
          <p:cNvSpPr/>
          <p:nvPr/>
        </p:nvSpPr>
        <p:spPr>
          <a:xfrm>
            <a:off x="-742573" y="2272898"/>
            <a:ext cx="233831" cy="200046"/>
          </a:xfrm>
          <a:custGeom>
            <a:avLst/>
            <a:gdLst/>
            <a:ahLst/>
            <a:cxnLst/>
            <a:rect l="l" t="t" r="r" b="b"/>
            <a:pathLst>
              <a:path w="9745" h="8337" extrusionOk="0">
                <a:moveTo>
                  <a:pt x="5559" y="1576"/>
                </a:moveTo>
                <a:cubicBezTo>
                  <a:pt x="6878" y="1576"/>
                  <a:pt x="8152" y="2615"/>
                  <a:pt x="8152" y="4204"/>
                </a:cubicBezTo>
                <a:cubicBezTo>
                  <a:pt x="8152" y="5605"/>
                  <a:pt x="7006" y="6751"/>
                  <a:pt x="5541" y="6751"/>
                </a:cubicBezTo>
                <a:cubicBezTo>
                  <a:pt x="3248" y="6751"/>
                  <a:pt x="2102" y="3949"/>
                  <a:pt x="3758" y="2357"/>
                </a:cubicBezTo>
                <a:cubicBezTo>
                  <a:pt x="4276" y="1818"/>
                  <a:pt x="4923" y="1576"/>
                  <a:pt x="5559" y="1576"/>
                </a:cubicBezTo>
                <a:close/>
                <a:moveTo>
                  <a:pt x="5541" y="1"/>
                </a:moveTo>
                <a:cubicBezTo>
                  <a:pt x="1847" y="1"/>
                  <a:pt x="1" y="4458"/>
                  <a:pt x="2612" y="7070"/>
                </a:cubicBezTo>
                <a:cubicBezTo>
                  <a:pt x="3467" y="7945"/>
                  <a:pt x="4527" y="8336"/>
                  <a:pt x="5566" y="8336"/>
                </a:cubicBezTo>
                <a:cubicBezTo>
                  <a:pt x="7699" y="8336"/>
                  <a:pt x="9744" y="6688"/>
                  <a:pt x="9744" y="4204"/>
                </a:cubicBezTo>
                <a:cubicBezTo>
                  <a:pt x="9744" y="1847"/>
                  <a:pt x="7897" y="1"/>
                  <a:pt x="554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22"/>
          <p:cNvSpPr/>
          <p:nvPr/>
        </p:nvSpPr>
        <p:spPr>
          <a:xfrm>
            <a:off x="2385439" y="1418388"/>
            <a:ext cx="233831" cy="200502"/>
          </a:xfrm>
          <a:custGeom>
            <a:avLst/>
            <a:gdLst/>
            <a:ahLst/>
            <a:cxnLst/>
            <a:rect l="l" t="t" r="r" b="b"/>
            <a:pathLst>
              <a:path w="9745" h="8356" extrusionOk="0">
                <a:moveTo>
                  <a:pt x="4034" y="1603"/>
                </a:moveTo>
                <a:cubicBezTo>
                  <a:pt x="4070" y="1603"/>
                  <a:pt x="4105" y="1604"/>
                  <a:pt x="4140" y="1605"/>
                </a:cubicBezTo>
                <a:cubicBezTo>
                  <a:pt x="6433" y="1605"/>
                  <a:pt x="7579" y="4344"/>
                  <a:pt x="5987" y="6000"/>
                </a:cubicBezTo>
                <a:cubicBezTo>
                  <a:pt x="5456" y="6531"/>
                  <a:pt x="4813" y="6767"/>
                  <a:pt x="4185" y="6767"/>
                </a:cubicBezTo>
                <a:cubicBezTo>
                  <a:pt x="2856" y="6767"/>
                  <a:pt x="1593" y="5710"/>
                  <a:pt x="1593" y="4153"/>
                </a:cubicBezTo>
                <a:cubicBezTo>
                  <a:pt x="1593" y="2787"/>
                  <a:pt x="2682" y="1603"/>
                  <a:pt x="4034" y="1603"/>
                </a:cubicBezTo>
                <a:close/>
                <a:moveTo>
                  <a:pt x="4189" y="0"/>
                </a:moveTo>
                <a:cubicBezTo>
                  <a:pt x="2041" y="0"/>
                  <a:pt x="1" y="1654"/>
                  <a:pt x="1" y="4153"/>
                </a:cubicBezTo>
                <a:cubicBezTo>
                  <a:pt x="1" y="6509"/>
                  <a:pt x="1848" y="8356"/>
                  <a:pt x="4140" y="8356"/>
                </a:cubicBezTo>
                <a:cubicBezTo>
                  <a:pt x="7898" y="8356"/>
                  <a:pt x="9744" y="3834"/>
                  <a:pt x="7133" y="1223"/>
                </a:cubicBezTo>
                <a:cubicBezTo>
                  <a:pt x="6268" y="379"/>
                  <a:pt x="5216" y="0"/>
                  <a:pt x="418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22"/>
          <p:cNvSpPr/>
          <p:nvPr/>
        </p:nvSpPr>
        <p:spPr>
          <a:xfrm>
            <a:off x="3338976" y="2473808"/>
            <a:ext cx="189513" cy="161270"/>
          </a:xfrm>
          <a:custGeom>
            <a:avLst/>
            <a:gdLst/>
            <a:ahLst/>
            <a:cxnLst/>
            <a:rect l="l" t="t" r="r" b="b"/>
            <a:pathLst>
              <a:path w="7898" h="6721" extrusionOk="0">
                <a:moveTo>
                  <a:pt x="4472" y="0"/>
                </a:moveTo>
                <a:cubicBezTo>
                  <a:pt x="3635" y="0"/>
                  <a:pt x="2785" y="307"/>
                  <a:pt x="2102" y="989"/>
                </a:cubicBezTo>
                <a:cubicBezTo>
                  <a:pt x="1" y="3091"/>
                  <a:pt x="1465" y="6721"/>
                  <a:pt x="4522" y="6721"/>
                </a:cubicBezTo>
                <a:cubicBezTo>
                  <a:pt x="6369" y="6721"/>
                  <a:pt x="7897" y="5256"/>
                  <a:pt x="7897" y="3345"/>
                </a:cubicBezTo>
                <a:cubicBezTo>
                  <a:pt x="7897" y="1324"/>
                  <a:pt x="6213" y="0"/>
                  <a:pt x="447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22"/>
          <p:cNvSpPr/>
          <p:nvPr/>
        </p:nvSpPr>
        <p:spPr>
          <a:xfrm>
            <a:off x="742741" y="4509280"/>
            <a:ext cx="189513" cy="162758"/>
          </a:xfrm>
          <a:custGeom>
            <a:avLst/>
            <a:gdLst/>
            <a:ahLst/>
            <a:cxnLst/>
            <a:rect l="l" t="t" r="r" b="b"/>
            <a:pathLst>
              <a:path w="7898" h="6783" extrusionOk="0">
                <a:moveTo>
                  <a:pt x="4464" y="0"/>
                </a:moveTo>
                <a:cubicBezTo>
                  <a:pt x="3629" y="0"/>
                  <a:pt x="2782" y="307"/>
                  <a:pt x="2102" y="987"/>
                </a:cubicBezTo>
                <a:cubicBezTo>
                  <a:pt x="0" y="3089"/>
                  <a:pt x="1465" y="6782"/>
                  <a:pt x="4522" y="6782"/>
                </a:cubicBezTo>
                <a:cubicBezTo>
                  <a:pt x="6369" y="6782"/>
                  <a:pt x="7897" y="5254"/>
                  <a:pt x="7897" y="3407"/>
                </a:cubicBezTo>
                <a:cubicBezTo>
                  <a:pt x="7897" y="1340"/>
                  <a:pt x="6207" y="0"/>
                  <a:pt x="446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22"/>
          <p:cNvSpPr/>
          <p:nvPr/>
        </p:nvSpPr>
        <p:spPr>
          <a:xfrm>
            <a:off x="3910489" y="755070"/>
            <a:ext cx="187977" cy="162422"/>
          </a:xfrm>
          <a:custGeom>
            <a:avLst/>
            <a:gdLst/>
            <a:ahLst/>
            <a:cxnLst/>
            <a:rect l="l" t="t" r="r" b="b"/>
            <a:pathLst>
              <a:path w="7834" h="6769" extrusionOk="0">
                <a:moveTo>
                  <a:pt x="4420" y="0"/>
                </a:moveTo>
                <a:cubicBezTo>
                  <a:pt x="3604" y="0"/>
                  <a:pt x="2774" y="301"/>
                  <a:pt x="2102" y="974"/>
                </a:cubicBezTo>
                <a:cubicBezTo>
                  <a:pt x="0" y="3139"/>
                  <a:pt x="1465" y="6769"/>
                  <a:pt x="4458" y="6769"/>
                </a:cubicBezTo>
                <a:cubicBezTo>
                  <a:pt x="6369" y="6769"/>
                  <a:pt x="7833" y="5241"/>
                  <a:pt x="7833" y="3394"/>
                </a:cubicBezTo>
                <a:cubicBezTo>
                  <a:pt x="7833" y="1358"/>
                  <a:pt x="6155" y="0"/>
                  <a:pt x="442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22"/>
          <p:cNvSpPr/>
          <p:nvPr/>
        </p:nvSpPr>
        <p:spPr>
          <a:xfrm>
            <a:off x="1221034" y="4212030"/>
            <a:ext cx="276182" cy="199518"/>
          </a:xfrm>
          <a:custGeom>
            <a:avLst/>
            <a:gdLst/>
            <a:ahLst/>
            <a:cxnLst/>
            <a:rect l="l" t="t" r="r" b="b"/>
            <a:pathLst>
              <a:path w="11510" h="8315" extrusionOk="0">
                <a:moveTo>
                  <a:pt x="6004" y="1555"/>
                </a:moveTo>
                <a:cubicBezTo>
                  <a:pt x="7334" y="1555"/>
                  <a:pt x="8598" y="2583"/>
                  <a:pt x="8598" y="4141"/>
                </a:cubicBezTo>
                <a:cubicBezTo>
                  <a:pt x="8598" y="5542"/>
                  <a:pt x="7452" y="6688"/>
                  <a:pt x="6051" y="6752"/>
                </a:cubicBezTo>
                <a:cubicBezTo>
                  <a:pt x="3758" y="6752"/>
                  <a:pt x="2612" y="3950"/>
                  <a:pt x="4204" y="2294"/>
                </a:cubicBezTo>
                <a:cubicBezTo>
                  <a:pt x="4734" y="1784"/>
                  <a:pt x="5377" y="1555"/>
                  <a:pt x="6004" y="1555"/>
                </a:cubicBezTo>
                <a:close/>
                <a:moveTo>
                  <a:pt x="6130" y="1"/>
                </a:moveTo>
                <a:cubicBezTo>
                  <a:pt x="6104" y="1"/>
                  <a:pt x="6077" y="1"/>
                  <a:pt x="6051" y="2"/>
                </a:cubicBezTo>
                <a:cubicBezTo>
                  <a:pt x="4013" y="2"/>
                  <a:pt x="2293" y="1403"/>
                  <a:pt x="1975" y="3377"/>
                </a:cubicBezTo>
                <a:lnTo>
                  <a:pt x="1083" y="3377"/>
                </a:lnTo>
                <a:cubicBezTo>
                  <a:pt x="1" y="3377"/>
                  <a:pt x="1" y="4969"/>
                  <a:pt x="1083" y="4969"/>
                </a:cubicBezTo>
                <a:lnTo>
                  <a:pt x="1975" y="4969"/>
                </a:lnTo>
                <a:cubicBezTo>
                  <a:pt x="2367" y="7090"/>
                  <a:pt x="4189" y="8314"/>
                  <a:pt x="6051" y="8314"/>
                </a:cubicBezTo>
                <a:cubicBezTo>
                  <a:pt x="7208" y="8314"/>
                  <a:pt x="8380" y="7841"/>
                  <a:pt x="9235" y="6816"/>
                </a:cubicBezTo>
                <a:cubicBezTo>
                  <a:pt x="11510" y="4098"/>
                  <a:pt x="9583" y="1"/>
                  <a:pt x="613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22"/>
          <p:cNvSpPr/>
          <p:nvPr/>
        </p:nvSpPr>
        <p:spPr>
          <a:xfrm>
            <a:off x="-707421" y="2509753"/>
            <a:ext cx="195607" cy="1401284"/>
          </a:xfrm>
          <a:custGeom>
            <a:avLst/>
            <a:gdLst/>
            <a:ahLst/>
            <a:cxnLst/>
            <a:rect l="l" t="t" r="r" b="b"/>
            <a:pathLst>
              <a:path w="8152" h="58399" extrusionOk="0">
                <a:moveTo>
                  <a:pt x="5859" y="13438"/>
                </a:moveTo>
                <a:lnTo>
                  <a:pt x="6369" y="20634"/>
                </a:lnTo>
                <a:lnTo>
                  <a:pt x="1783" y="20634"/>
                </a:lnTo>
                <a:lnTo>
                  <a:pt x="2293" y="13438"/>
                </a:lnTo>
                <a:close/>
                <a:moveTo>
                  <a:pt x="4076" y="1"/>
                </a:moveTo>
                <a:lnTo>
                  <a:pt x="3376" y="1593"/>
                </a:lnTo>
                <a:cubicBezTo>
                  <a:pt x="2611" y="3312"/>
                  <a:pt x="0" y="8980"/>
                  <a:pt x="0" y="10254"/>
                </a:cubicBezTo>
                <a:cubicBezTo>
                  <a:pt x="64" y="11082"/>
                  <a:pt x="319" y="11909"/>
                  <a:pt x="765" y="12610"/>
                </a:cubicBezTo>
                <a:lnTo>
                  <a:pt x="191" y="20634"/>
                </a:lnTo>
                <a:lnTo>
                  <a:pt x="128" y="20634"/>
                </a:lnTo>
                <a:lnTo>
                  <a:pt x="128" y="21462"/>
                </a:lnTo>
                <a:lnTo>
                  <a:pt x="64" y="22226"/>
                </a:lnTo>
                <a:lnTo>
                  <a:pt x="128" y="22226"/>
                </a:lnTo>
                <a:lnTo>
                  <a:pt x="765" y="58399"/>
                </a:lnTo>
                <a:lnTo>
                  <a:pt x="7388" y="58399"/>
                </a:lnTo>
                <a:lnTo>
                  <a:pt x="8025" y="22163"/>
                </a:lnTo>
                <a:lnTo>
                  <a:pt x="8088" y="22163"/>
                </a:lnTo>
                <a:lnTo>
                  <a:pt x="8025" y="21398"/>
                </a:lnTo>
                <a:lnTo>
                  <a:pt x="8025" y="20571"/>
                </a:lnTo>
                <a:lnTo>
                  <a:pt x="7961" y="20571"/>
                </a:lnTo>
                <a:lnTo>
                  <a:pt x="7388" y="12546"/>
                </a:lnTo>
                <a:cubicBezTo>
                  <a:pt x="7833" y="11846"/>
                  <a:pt x="8088" y="11018"/>
                  <a:pt x="8152" y="10254"/>
                </a:cubicBezTo>
                <a:cubicBezTo>
                  <a:pt x="8152" y="8980"/>
                  <a:pt x="5605" y="3312"/>
                  <a:pt x="4840" y="1593"/>
                </a:cubicBezTo>
                <a:lnTo>
                  <a:pt x="407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22"/>
          <p:cNvSpPr/>
          <p:nvPr/>
        </p:nvSpPr>
        <p:spPr>
          <a:xfrm>
            <a:off x="3578878" y="1713623"/>
            <a:ext cx="779358" cy="716707"/>
          </a:xfrm>
          <a:custGeom>
            <a:avLst/>
            <a:gdLst/>
            <a:ahLst/>
            <a:cxnLst/>
            <a:rect l="l" t="t" r="r" b="b"/>
            <a:pathLst>
              <a:path w="32480" h="29869" extrusionOk="0">
                <a:moveTo>
                  <a:pt x="27258" y="1592"/>
                </a:moveTo>
                <a:cubicBezTo>
                  <a:pt x="29232" y="1592"/>
                  <a:pt x="30888" y="3248"/>
                  <a:pt x="30888" y="5222"/>
                </a:cubicBezTo>
                <a:lnTo>
                  <a:pt x="30888" y="16112"/>
                </a:lnTo>
                <a:cubicBezTo>
                  <a:pt x="30888" y="18086"/>
                  <a:pt x="29232" y="19679"/>
                  <a:pt x="27258" y="19679"/>
                </a:cubicBezTo>
                <a:lnTo>
                  <a:pt x="24328" y="19679"/>
                </a:lnTo>
                <a:lnTo>
                  <a:pt x="18151" y="25856"/>
                </a:lnTo>
                <a:lnTo>
                  <a:pt x="18406" y="19679"/>
                </a:lnTo>
                <a:lnTo>
                  <a:pt x="5223" y="19679"/>
                </a:lnTo>
                <a:cubicBezTo>
                  <a:pt x="3249" y="19679"/>
                  <a:pt x="1593" y="18086"/>
                  <a:pt x="1593" y="16112"/>
                </a:cubicBezTo>
                <a:lnTo>
                  <a:pt x="1593" y="5222"/>
                </a:lnTo>
                <a:cubicBezTo>
                  <a:pt x="1593" y="3248"/>
                  <a:pt x="3249" y="1592"/>
                  <a:pt x="5223" y="1592"/>
                </a:cubicBezTo>
                <a:close/>
                <a:moveTo>
                  <a:pt x="5223" y="0"/>
                </a:moveTo>
                <a:cubicBezTo>
                  <a:pt x="2357" y="0"/>
                  <a:pt x="1" y="2357"/>
                  <a:pt x="1" y="5222"/>
                </a:cubicBezTo>
                <a:lnTo>
                  <a:pt x="1" y="16112"/>
                </a:lnTo>
                <a:cubicBezTo>
                  <a:pt x="1" y="18978"/>
                  <a:pt x="2357" y="21271"/>
                  <a:pt x="5223" y="21271"/>
                </a:cubicBezTo>
                <a:lnTo>
                  <a:pt x="16750" y="21271"/>
                </a:lnTo>
                <a:lnTo>
                  <a:pt x="16431" y="29868"/>
                </a:lnTo>
                <a:lnTo>
                  <a:pt x="25029" y="21271"/>
                </a:lnTo>
                <a:lnTo>
                  <a:pt x="27258" y="21271"/>
                </a:lnTo>
                <a:cubicBezTo>
                  <a:pt x="30187" y="21271"/>
                  <a:pt x="32480" y="18978"/>
                  <a:pt x="32480" y="16112"/>
                </a:cubicBezTo>
                <a:lnTo>
                  <a:pt x="32480" y="5222"/>
                </a:lnTo>
                <a:cubicBezTo>
                  <a:pt x="32480" y="2357"/>
                  <a:pt x="30123" y="0"/>
                  <a:pt x="2725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22"/>
          <p:cNvSpPr/>
          <p:nvPr/>
        </p:nvSpPr>
        <p:spPr>
          <a:xfrm>
            <a:off x="-1387439" y="827319"/>
            <a:ext cx="932182" cy="716707"/>
          </a:xfrm>
          <a:custGeom>
            <a:avLst/>
            <a:gdLst/>
            <a:ahLst/>
            <a:cxnLst/>
            <a:rect l="l" t="t" r="r" b="b"/>
            <a:pathLst>
              <a:path w="38849" h="29869" extrusionOk="0">
                <a:moveTo>
                  <a:pt x="33626" y="1593"/>
                </a:moveTo>
                <a:cubicBezTo>
                  <a:pt x="35600" y="1593"/>
                  <a:pt x="37256" y="3248"/>
                  <a:pt x="37256" y="5223"/>
                </a:cubicBezTo>
                <a:lnTo>
                  <a:pt x="37256" y="16113"/>
                </a:lnTo>
                <a:cubicBezTo>
                  <a:pt x="37256" y="18087"/>
                  <a:pt x="35600" y="19679"/>
                  <a:pt x="33626" y="19743"/>
                </a:cubicBezTo>
                <a:lnTo>
                  <a:pt x="30697" y="19743"/>
                </a:lnTo>
                <a:lnTo>
                  <a:pt x="24519" y="25856"/>
                </a:lnTo>
                <a:lnTo>
                  <a:pt x="24774" y="19679"/>
                </a:lnTo>
                <a:lnTo>
                  <a:pt x="5223" y="19679"/>
                </a:lnTo>
                <a:cubicBezTo>
                  <a:pt x="3249" y="19679"/>
                  <a:pt x="1593" y="18087"/>
                  <a:pt x="1593" y="16113"/>
                </a:cubicBezTo>
                <a:lnTo>
                  <a:pt x="1593" y="5223"/>
                </a:lnTo>
                <a:cubicBezTo>
                  <a:pt x="1593" y="3248"/>
                  <a:pt x="3249" y="1593"/>
                  <a:pt x="5223" y="1593"/>
                </a:cubicBezTo>
                <a:close/>
                <a:moveTo>
                  <a:pt x="5223" y="1"/>
                </a:moveTo>
                <a:cubicBezTo>
                  <a:pt x="2357" y="1"/>
                  <a:pt x="1" y="2357"/>
                  <a:pt x="1" y="5223"/>
                </a:cubicBezTo>
                <a:lnTo>
                  <a:pt x="1" y="16113"/>
                </a:lnTo>
                <a:cubicBezTo>
                  <a:pt x="1" y="18978"/>
                  <a:pt x="2357" y="21335"/>
                  <a:pt x="5223" y="21335"/>
                </a:cubicBezTo>
                <a:lnTo>
                  <a:pt x="23118" y="21335"/>
                </a:lnTo>
                <a:lnTo>
                  <a:pt x="22800" y="29868"/>
                </a:lnTo>
                <a:lnTo>
                  <a:pt x="31397" y="21335"/>
                </a:lnTo>
                <a:lnTo>
                  <a:pt x="33626" y="21335"/>
                </a:lnTo>
                <a:cubicBezTo>
                  <a:pt x="36556" y="21271"/>
                  <a:pt x="38848" y="18978"/>
                  <a:pt x="38848" y="16113"/>
                </a:cubicBezTo>
                <a:lnTo>
                  <a:pt x="38848" y="5223"/>
                </a:lnTo>
                <a:cubicBezTo>
                  <a:pt x="38848" y="2357"/>
                  <a:pt x="36556" y="1"/>
                  <a:pt x="3362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22"/>
          <p:cNvSpPr/>
          <p:nvPr/>
        </p:nvSpPr>
        <p:spPr>
          <a:xfrm>
            <a:off x="3328274" y="2971248"/>
            <a:ext cx="236879" cy="1473101"/>
          </a:xfrm>
          <a:custGeom>
            <a:avLst/>
            <a:gdLst/>
            <a:ahLst/>
            <a:cxnLst/>
            <a:rect l="l" t="t" r="r" b="b"/>
            <a:pathLst>
              <a:path w="9872" h="61392" extrusionOk="0">
                <a:moveTo>
                  <a:pt x="6751" y="16431"/>
                </a:moveTo>
                <a:lnTo>
                  <a:pt x="7261" y="23563"/>
                </a:lnTo>
                <a:lnTo>
                  <a:pt x="2675" y="23563"/>
                </a:lnTo>
                <a:lnTo>
                  <a:pt x="3121" y="16431"/>
                </a:lnTo>
                <a:close/>
                <a:moveTo>
                  <a:pt x="4522" y="0"/>
                </a:moveTo>
                <a:cubicBezTo>
                  <a:pt x="3312" y="2229"/>
                  <a:pt x="1" y="8661"/>
                  <a:pt x="1" y="10890"/>
                </a:cubicBezTo>
                <a:cubicBezTo>
                  <a:pt x="1" y="12482"/>
                  <a:pt x="765" y="13947"/>
                  <a:pt x="1975" y="14902"/>
                </a:cubicBezTo>
                <a:lnTo>
                  <a:pt x="1657" y="14902"/>
                </a:lnTo>
                <a:lnTo>
                  <a:pt x="1020" y="23627"/>
                </a:lnTo>
                <a:lnTo>
                  <a:pt x="956" y="23627"/>
                </a:lnTo>
                <a:lnTo>
                  <a:pt x="956" y="24455"/>
                </a:lnTo>
                <a:lnTo>
                  <a:pt x="956" y="25219"/>
                </a:lnTo>
                <a:lnTo>
                  <a:pt x="1020" y="25219"/>
                </a:lnTo>
                <a:lnTo>
                  <a:pt x="1593" y="61391"/>
                </a:lnTo>
                <a:lnTo>
                  <a:pt x="8216" y="61391"/>
                </a:lnTo>
                <a:lnTo>
                  <a:pt x="8853" y="25219"/>
                </a:lnTo>
                <a:lnTo>
                  <a:pt x="8916" y="25219"/>
                </a:lnTo>
                <a:lnTo>
                  <a:pt x="8853" y="24455"/>
                </a:lnTo>
                <a:lnTo>
                  <a:pt x="8853" y="23627"/>
                </a:lnTo>
                <a:lnTo>
                  <a:pt x="8789" y="23627"/>
                </a:lnTo>
                <a:lnTo>
                  <a:pt x="8216" y="14902"/>
                </a:lnTo>
                <a:lnTo>
                  <a:pt x="7834" y="14902"/>
                </a:lnTo>
                <a:cubicBezTo>
                  <a:pt x="9108" y="13947"/>
                  <a:pt x="9872" y="12482"/>
                  <a:pt x="9872" y="10890"/>
                </a:cubicBezTo>
                <a:cubicBezTo>
                  <a:pt x="9872" y="8661"/>
                  <a:pt x="6560" y="2229"/>
                  <a:pt x="5350" y="0"/>
                </a:cubicBezTo>
                <a:lnTo>
                  <a:pt x="5350" y="9553"/>
                </a:lnTo>
                <a:cubicBezTo>
                  <a:pt x="7261" y="10062"/>
                  <a:pt x="6879" y="12801"/>
                  <a:pt x="4904" y="12801"/>
                </a:cubicBezTo>
                <a:cubicBezTo>
                  <a:pt x="2994" y="12801"/>
                  <a:pt x="2612" y="10062"/>
                  <a:pt x="4522" y="9553"/>
                </a:cubicBezTo>
                <a:lnTo>
                  <a:pt x="452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22"/>
          <p:cNvSpPr/>
          <p:nvPr/>
        </p:nvSpPr>
        <p:spPr>
          <a:xfrm>
            <a:off x="3759681" y="2919947"/>
            <a:ext cx="126382" cy="71193"/>
          </a:xfrm>
          <a:custGeom>
            <a:avLst/>
            <a:gdLst/>
            <a:ahLst/>
            <a:cxnLst/>
            <a:rect l="l" t="t" r="r" b="b"/>
            <a:pathLst>
              <a:path w="5267" h="2967" extrusionOk="0">
                <a:moveTo>
                  <a:pt x="1179" y="1"/>
                </a:moveTo>
                <a:cubicBezTo>
                  <a:pt x="396" y="1"/>
                  <a:pt x="0" y="1235"/>
                  <a:pt x="936" y="1565"/>
                </a:cubicBezTo>
                <a:cubicBezTo>
                  <a:pt x="1891" y="1947"/>
                  <a:pt x="2846" y="2329"/>
                  <a:pt x="3802" y="2839"/>
                </a:cubicBezTo>
                <a:cubicBezTo>
                  <a:pt x="3865" y="2902"/>
                  <a:pt x="3993" y="2966"/>
                  <a:pt x="4120" y="2966"/>
                </a:cubicBezTo>
                <a:cubicBezTo>
                  <a:pt x="4948" y="2966"/>
                  <a:pt x="5266" y="1820"/>
                  <a:pt x="4502" y="1438"/>
                </a:cubicBezTo>
                <a:cubicBezTo>
                  <a:pt x="3547" y="928"/>
                  <a:pt x="2528" y="482"/>
                  <a:pt x="1573" y="100"/>
                </a:cubicBezTo>
                <a:cubicBezTo>
                  <a:pt x="1434" y="31"/>
                  <a:pt x="1302" y="1"/>
                  <a:pt x="117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22"/>
          <p:cNvSpPr/>
          <p:nvPr/>
        </p:nvSpPr>
        <p:spPr>
          <a:xfrm>
            <a:off x="4206947" y="3632911"/>
            <a:ext cx="151288" cy="169645"/>
          </a:xfrm>
          <a:custGeom>
            <a:avLst/>
            <a:gdLst/>
            <a:ahLst/>
            <a:cxnLst/>
            <a:rect l="l" t="t" r="r" b="b"/>
            <a:pathLst>
              <a:path w="6305" h="7070" extrusionOk="0">
                <a:moveTo>
                  <a:pt x="3121" y="0"/>
                </a:moveTo>
                <a:cubicBezTo>
                  <a:pt x="2675" y="0"/>
                  <a:pt x="2293" y="319"/>
                  <a:pt x="2293" y="765"/>
                </a:cubicBezTo>
                <a:lnTo>
                  <a:pt x="0" y="765"/>
                </a:lnTo>
                <a:lnTo>
                  <a:pt x="0" y="7069"/>
                </a:lnTo>
                <a:lnTo>
                  <a:pt x="6305" y="7069"/>
                </a:lnTo>
                <a:lnTo>
                  <a:pt x="6305" y="828"/>
                </a:lnTo>
                <a:lnTo>
                  <a:pt x="3885" y="828"/>
                </a:lnTo>
                <a:lnTo>
                  <a:pt x="3885" y="765"/>
                </a:lnTo>
                <a:cubicBezTo>
                  <a:pt x="3885" y="319"/>
                  <a:pt x="3566" y="0"/>
                  <a:pt x="312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22"/>
          <p:cNvSpPr/>
          <p:nvPr/>
        </p:nvSpPr>
        <p:spPr>
          <a:xfrm>
            <a:off x="3902835" y="2990972"/>
            <a:ext cx="301065" cy="314934"/>
          </a:xfrm>
          <a:custGeom>
            <a:avLst/>
            <a:gdLst/>
            <a:ahLst/>
            <a:cxnLst/>
            <a:rect l="l" t="t" r="r" b="b"/>
            <a:pathLst>
              <a:path w="12547" h="13125" extrusionOk="0">
                <a:moveTo>
                  <a:pt x="920" y="1"/>
                </a:moveTo>
                <a:cubicBezTo>
                  <a:pt x="664" y="1"/>
                  <a:pt x="420" y="141"/>
                  <a:pt x="256" y="388"/>
                </a:cubicBezTo>
                <a:cubicBezTo>
                  <a:pt x="1" y="707"/>
                  <a:pt x="128" y="1216"/>
                  <a:pt x="510" y="1471"/>
                </a:cubicBezTo>
                <a:cubicBezTo>
                  <a:pt x="1338" y="2044"/>
                  <a:pt x="2166" y="2617"/>
                  <a:pt x="2994" y="3318"/>
                </a:cubicBezTo>
                <a:cubicBezTo>
                  <a:pt x="3121" y="3381"/>
                  <a:pt x="3312" y="3445"/>
                  <a:pt x="3504" y="3445"/>
                </a:cubicBezTo>
                <a:lnTo>
                  <a:pt x="3567" y="3445"/>
                </a:lnTo>
                <a:lnTo>
                  <a:pt x="3567" y="9049"/>
                </a:lnTo>
                <a:lnTo>
                  <a:pt x="9490" y="9049"/>
                </a:lnTo>
                <a:cubicBezTo>
                  <a:pt x="9171" y="9304"/>
                  <a:pt x="9108" y="9750"/>
                  <a:pt x="9299" y="10068"/>
                </a:cubicBezTo>
                <a:cubicBezTo>
                  <a:pt x="9936" y="10960"/>
                  <a:pt x="10445" y="11851"/>
                  <a:pt x="10955" y="12743"/>
                </a:cubicBezTo>
                <a:cubicBezTo>
                  <a:pt x="11082" y="12998"/>
                  <a:pt x="11337" y="13125"/>
                  <a:pt x="11655" y="13125"/>
                </a:cubicBezTo>
                <a:cubicBezTo>
                  <a:pt x="11782" y="13125"/>
                  <a:pt x="11910" y="13125"/>
                  <a:pt x="12037" y="12998"/>
                </a:cubicBezTo>
                <a:cubicBezTo>
                  <a:pt x="12419" y="12807"/>
                  <a:pt x="12547" y="12361"/>
                  <a:pt x="12356" y="11915"/>
                </a:cubicBezTo>
                <a:cubicBezTo>
                  <a:pt x="11846" y="11023"/>
                  <a:pt x="11273" y="10068"/>
                  <a:pt x="10636" y="9177"/>
                </a:cubicBezTo>
                <a:cubicBezTo>
                  <a:pt x="10445" y="8922"/>
                  <a:pt x="10190" y="8858"/>
                  <a:pt x="9872" y="8858"/>
                </a:cubicBezTo>
                <a:lnTo>
                  <a:pt x="9872" y="2744"/>
                </a:lnTo>
                <a:lnTo>
                  <a:pt x="4268" y="2744"/>
                </a:lnTo>
                <a:cubicBezTo>
                  <a:pt x="4268" y="2490"/>
                  <a:pt x="4204" y="2235"/>
                  <a:pt x="4013" y="2044"/>
                </a:cubicBezTo>
                <a:cubicBezTo>
                  <a:pt x="3121" y="1407"/>
                  <a:pt x="2230" y="707"/>
                  <a:pt x="1338" y="133"/>
                </a:cubicBezTo>
                <a:cubicBezTo>
                  <a:pt x="1203" y="43"/>
                  <a:pt x="1060" y="1"/>
                  <a:pt x="92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22"/>
          <p:cNvSpPr/>
          <p:nvPr/>
        </p:nvSpPr>
        <p:spPr>
          <a:xfrm>
            <a:off x="3358844" y="2801628"/>
            <a:ext cx="234863" cy="151288"/>
          </a:xfrm>
          <a:custGeom>
            <a:avLst/>
            <a:gdLst/>
            <a:ahLst/>
            <a:cxnLst/>
            <a:rect l="l" t="t" r="r" b="b"/>
            <a:pathLst>
              <a:path w="9788" h="6305" extrusionOk="0">
                <a:moveTo>
                  <a:pt x="0" y="0"/>
                </a:moveTo>
                <a:lnTo>
                  <a:pt x="0" y="6305"/>
                </a:lnTo>
                <a:lnTo>
                  <a:pt x="6305" y="6305"/>
                </a:lnTo>
                <a:lnTo>
                  <a:pt x="6305" y="4140"/>
                </a:lnTo>
                <a:cubicBezTo>
                  <a:pt x="7133" y="4140"/>
                  <a:pt x="7834" y="4203"/>
                  <a:pt x="8598" y="4267"/>
                </a:cubicBezTo>
                <a:lnTo>
                  <a:pt x="8725" y="4267"/>
                </a:lnTo>
                <a:cubicBezTo>
                  <a:pt x="8745" y="4268"/>
                  <a:pt x="8765" y="4269"/>
                  <a:pt x="8784" y="4269"/>
                </a:cubicBezTo>
                <a:cubicBezTo>
                  <a:pt x="9746" y="4269"/>
                  <a:pt x="9788" y="2737"/>
                  <a:pt x="8789" y="2675"/>
                </a:cubicBezTo>
                <a:cubicBezTo>
                  <a:pt x="7961" y="2611"/>
                  <a:pt x="7133" y="2548"/>
                  <a:pt x="6305" y="2548"/>
                </a:cubicBezTo>
                <a:lnTo>
                  <a:pt x="630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22"/>
          <p:cNvSpPr/>
          <p:nvPr/>
        </p:nvSpPr>
        <p:spPr>
          <a:xfrm>
            <a:off x="4240660" y="3481406"/>
            <a:ext cx="56460" cy="113328"/>
          </a:xfrm>
          <a:custGeom>
            <a:avLst/>
            <a:gdLst/>
            <a:ahLst/>
            <a:cxnLst/>
            <a:rect l="l" t="t" r="r" b="b"/>
            <a:pathLst>
              <a:path w="2353" h="4723" extrusionOk="0">
                <a:moveTo>
                  <a:pt x="968" y="1"/>
                </a:moveTo>
                <a:cubicBezTo>
                  <a:pt x="491" y="1"/>
                  <a:pt x="1" y="395"/>
                  <a:pt x="187" y="1029"/>
                </a:cubicBezTo>
                <a:cubicBezTo>
                  <a:pt x="378" y="1984"/>
                  <a:pt x="569" y="3003"/>
                  <a:pt x="697" y="4022"/>
                </a:cubicBezTo>
                <a:cubicBezTo>
                  <a:pt x="760" y="4404"/>
                  <a:pt x="1079" y="4722"/>
                  <a:pt x="1524" y="4722"/>
                </a:cubicBezTo>
                <a:lnTo>
                  <a:pt x="1588" y="4722"/>
                </a:lnTo>
                <a:cubicBezTo>
                  <a:pt x="2034" y="4659"/>
                  <a:pt x="2352" y="4276"/>
                  <a:pt x="2289" y="3831"/>
                </a:cubicBezTo>
                <a:cubicBezTo>
                  <a:pt x="2161" y="2748"/>
                  <a:pt x="1970" y="1729"/>
                  <a:pt x="1716" y="646"/>
                </a:cubicBezTo>
                <a:cubicBezTo>
                  <a:pt x="1636" y="198"/>
                  <a:pt x="1306" y="1"/>
                  <a:pt x="96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22"/>
          <p:cNvSpPr/>
          <p:nvPr/>
        </p:nvSpPr>
        <p:spPr>
          <a:xfrm>
            <a:off x="3623197" y="2875820"/>
            <a:ext cx="116160" cy="57252"/>
          </a:xfrm>
          <a:custGeom>
            <a:avLst/>
            <a:gdLst/>
            <a:ahLst/>
            <a:cxnLst/>
            <a:rect l="l" t="t" r="r" b="b"/>
            <a:pathLst>
              <a:path w="4841" h="2386" extrusionOk="0">
                <a:moveTo>
                  <a:pt x="759" y="0"/>
                </a:moveTo>
                <a:cubicBezTo>
                  <a:pt x="402" y="0"/>
                  <a:pt x="118" y="287"/>
                  <a:pt x="64" y="666"/>
                </a:cubicBezTo>
                <a:cubicBezTo>
                  <a:pt x="1" y="1111"/>
                  <a:pt x="255" y="1557"/>
                  <a:pt x="701" y="1621"/>
                </a:cubicBezTo>
                <a:cubicBezTo>
                  <a:pt x="1720" y="1812"/>
                  <a:pt x="2739" y="2067"/>
                  <a:pt x="3694" y="2385"/>
                </a:cubicBezTo>
                <a:lnTo>
                  <a:pt x="3949" y="2385"/>
                </a:lnTo>
                <a:cubicBezTo>
                  <a:pt x="4268" y="2321"/>
                  <a:pt x="4586" y="2130"/>
                  <a:pt x="4713" y="1812"/>
                </a:cubicBezTo>
                <a:cubicBezTo>
                  <a:pt x="4841" y="1366"/>
                  <a:pt x="4586" y="920"/>
                  <a:pt x="4140" y="793"/>
                </a:cubicBezTo>
                <a:cubicBezTo>
                  <a:pt x="3121" y="475"/>
                  <a:pt x="2102" y="220"/>
                  <a:pt x="956" y="29"/>
                </a:cubicBezTo>
                <a:cubicBezTo>
                  <a:pt x="889" y="10"/>
                  <a:pt x="823" y="0"/>
                  <a:pt x="75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22"/>
          <p:cNvSpPr/>
          <p:nvPr/>
        </p:nvSpPr>
        <p:spPr>
          <a:xfrm>
            <a:off x="4191423" y="3335613"/>
            <a:ext cx="73593" cy="110881"/>
          </a:xfrm>
          <a:custGeom>
            <a:avLst/>
            <a:gdLst/>
            <a:ahLst/>
            <a:cxnLst/>
            <a:rect l="l" t="t" r="r" b="b"/>
            <a:pathLst>
              <a:path w="3067" h="4621" extrusionOk="0">
                <a:moveTo>
                  <a:pt x="1048" y="1"/>
                </a:moveTo>
                <a:cubicBezTo>
                  <a:pt x="518" y="1"/>
                  <a:pt x="0" y="525"/>
                  <a:pt x="329" y="1182"/>
                </a:cubicBezTo>
                <a:cubicBezTo>
                  <a:pt x="711" y="2074"/>
                  <a:pt x="1093" y="3092"/>
                  <a:pt x="1411" y="4048"/>
                </a:cubicBezTo>
                <a:cubicBezTo>
                  <a:pt x="1539" y="4366"/>
                  <a:pt x="1857" y="4621"/>
                  <a:pt x="2175" y="4621"/>
                </a:cubicBezTo>
                <a:cubicBezTo>
                  <a:pt x="2239" y="4621"/>
                  <a:pt x="2366" y="4621"/>
                  <a:pt x="2430" y="4557"/>
                </a:cubicBezTo>
                <a:cubicBezTo>
                  <a:pt x="2812" y="4430"/>
                  <a:pt x="3067" y="3984"/>
                  <a:pt x="2940" y="3538"/>
                </a:cubicBezTo>
                <a:cubicBezTo>
                  <a:pt x="2621" y="2519"/>
                  <a:pt x="2239" y="1500"/>
                  <a:pt x="1793" y="545"/>
                </a:cubicBezTo>
                <a:cubicBezTo>
                  <a:pt x="1635" y="160"/>
                  <a:pt x="1340" y="1"/>
                  <a:pt x="104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22"/>
          <p:cNvSpPr/>
          <p:nvPr/>
        </p:nvSpPr>
        <p:spPr>
          <a:xfrm>
            <a:off x="-1914609" y="1987070"/>
            <a:ext cx="215475" cy="415737"/>
          </a:xfrm>
          <a:custGeom>
            <a:avLst/>
            <a:gdLst/>
            <a:ahLst/>
            <a:cxnLst/>
            <a:rect l="l" t="t" r="r" b="b"/>
            <a:pathLst>
              <a:path w="8980" h="17326" extrusionOk="0">
                <a:moveTo>
                  <a:pt x="5509" y="0"/>
                </a:moveTo>
                <a:cubicBezTo>
                  <a:pt x="5187" y="0"/>
                  <a:pt x="4877" y="174"/>
                  <a:pt x="4776" y="577"/>
                </a:cubicBezTo>
                <a:cubicBezTo>
                  <a:pt x="4458" y="1659"/>
                  <a:pt x="4267" y="2742"/>
                  <a:pt x="4076" y="3761"/>
                </a:cubicBezTo>
                <a:cubicBezTo>
                  <a:pt x="4012" y="4079"/>
                  <a:pt x="4076" y="4334"/>
                  <a:pt x="4331" y="4525"/>
                </a:cubicBezTo>
                <a:lnTo>
                  <a:pt x="0" y="8856"/>
                </a:lnTo>
                <a:lnTo>
                  <a:pt x="4012" y="12868"/>
                </a:lnTo>
                <a:cubicBezTo>
                  <a:pt x="3757" y="12995"/>
                  <a:pt x="3694" y="13250"/>
                  <a:pt x="3694" y="13505"/>
                </a:cubicBezTo>
                <a:cubicBezTo>
                  <a:pt x="3821" y="14587"/>
                  <a:pt x="4012" y="15670"/>
                  <a:pt x="4203" y="16689"/>
                </a:cubicBezTo>
                <a:cubicBezTo>
                  <a:pt x="4267" y="17071"/>
                  <a:pt x="4585" y="17326"/>
                  <a:pt x="4967" y="17326"/>
                </a:cubicBezTo>
                <a:lnTo>
                  <a:pt x="5158" y="17326"/>
                </a:lnTo>
                <a:cubicBezTo>
                  <a:pt x="5541" y="17262"/>
                  <a:pt x="5859" y="16816"/>
                  <a:pt x="5732" y="16434"/>
                </a:cubicBezTo>
                <a:cubicBezTo>
                  <a:pt x="5541" y="15415"/>
                  <a:pt x="5413" y="14396"/>
                  <a:pt x="5286" y="13377"/>
                </a:cubicBezTo>
                <a:cubicBezTo>
                  <a:pt x="5222" y="13123"/>
                  <a:pt x="5158" y="12932"/>
                  <a:pt x="4967" y="12804"/>
                </a:cubicBezTo>
                <a:lnTo>
                  <a:pt x="8979" y="8856"/>
                </a:lnTo>
                <a:lnTo>
                  <a:pt x="4776" y="4716"/>
                </a:lnTo>
                <a:lnTo>
                  <a:pt x="4840" y="4716"/>
                </a:lnTo>
                <a:cubicBezTo>
                  <a:pt x="5222" y="4716"/>
                  <a:pt x="5541" y="4462"/>
                  <a:pt x="5668" y="4079"/>
                </a:cubicBezTo>
                <a:cubicBezTo>
                  <a:pt x="5859" y="3061"/>
                  <a:pt x="6050" y="2042"/>
                  <a:pt x="6368" y="1023"/>
                </a:cubicBezTo>
                <a:cubicBezTo>
                  <a:pt x="6522" y="407"/>
                  <a:pt x="6001" y="0"/>
                  <a:pt x="550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22"/>
          <p:cNvSpPr/>
          <p:nvPr/>
        </p:nvSpPr>
        <p:spPr>
          <a:xfrm>
            <a:off x="-1742565" y="2580202"/>
            <a:ext cx="87750" cy="103778"/>
          </a:xfrm>
          <a:custGeom>
            <a:avLst/>
            <a:gdLst/>
            <a:ahLst/>
            <a:cxnLst/>
            <a:rect l="l" t="t" r="r" b="b"/>
            <a:pathLst>
              <a:path w="3657" h="4325" extrusionOk="0">
                <a:moveTo>
                  <a:pt x="1064" y="1"/>
                </a:moveTo>
                <a:cubicBezTo>
                  <a:pt x="528" y="1"/>
                  <a:pt x="1" y="559"/>
                  <a:pt x="345" y="1204"/>
                </a:cubicBezTo>
                <a:cubicBezTo>
                  <a:pt x="918" y="2159"/>
                  <a:pt x="1427" y="3051"/>
                  <a:pt x="2064" y="3942"/>
                </a:cubicBezTo>
                <a:cubicBezTo>
                  <a:pt x="2192" y="4197"/>
                  <a:pt x="2446" y="4325"/>
                  <a:pt x="2701" y="4325"/>
                </a:cubicBezTo>
                <a:cubicBezTo>
                  <a:pt x="2892" y="4325"/>
                  <a:pt x="3019" y="4261"/>
                  <a:pt x="3147" y="4197"/>
                </a:cubicBezTo>
                <a:cubicBezTo>
                  <a:pt x="3529" y="3942"/>
                  <a:pt x="3656" y="3433"/>
                  <a:pt x="3402" y="3051"/>
                </a:cubicBezTo>
                <a:cubicBezTo>
                  <a:pt x="2828" y="2223"/>
                  <a:pt x="2255" y="1331"/>
                  <a:pt x="1746" y="440"/>
                </a:cubicBezTo>
                <a:cubicBezTo>
                  <a:pt x="1580" y="130"/>
                  <a:pt x="1321" y="1"/>
                  <a:pt x="106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22"/>
          <p:cNvSpPr/>
          <p:nvPr/>
        </p:nvSpPr>
        <p:spPr>
          <a:xfrm>
            <a:off x="-1796962" y="2440191"/>
            <a:ext cx="68794" cy="109321"/>
          </a:xfrm>
          <a:custGeom>
            <a:avLst/>
            <a:gdLst/>
            <a:ahLst/>
            <a:cxnLst/>
            <a:rect l="l" t="t" r="r" b="b"/>
            <a:pathLst>
              <a:path w="2867" h="4556" extrusionOk="0">
                <a:moveTo>
                  <a:pt x="908" y="1"/>
                </a:moveTo>
                <a:cubicBezTo>
                  <a:pt x="839" y="1"/>
                  <a:pt x="769" y="11"/>
                  <a:pt x="701" y="34"/>
                </a:cubicBezTo>
                <a:cubicBezTo>
                  <a:pt x="255" y="161"/>
                  <a:pt x="1" y="607"/>
                  <a:pt x="128" y="989"/>
                </a:cubicBezTo>
                <a:cubicBezTo>
                  <a:pt x="446" y="2072"/>
                  <a:pt x="829" y="3091"/>
                  <a:pt x="1274" y="4046"/>
                </a:cubicBezTo>
                <a:cubicBezTo>
                  <a:pt x="1402" y="4364"/>
                  <a:pt x="1656" y="4555"/>
                  <a:pt x="1975" y="4555"/>
                </a:cubicBezTo>
                <a:cubicBezTo>
                  <a:pt x="2102" y="4555"/>
                  <a:pt x="2230" y="4555"/>
                  <a:pt x="2293" y="4492"/>
                </a:cubicBezTo>
                <a:cubicBezTo>
                  <a:pt x="2675" y="4301"/>
                  <a:pt x="2866" y="3855"/>
                  <a:pt x="2675" y="3473"/>
                </a:cubicBezTo>
                <a:cubicBezTo>
                  <a:pt x="2293" y="2517"/>
                  <a:pt x="1911" y="1499"/>
                  <a:pt x="1656" y="543"/>
                </a:cubicBezTo>
                <a:cubicBezTo>
                  <a:pt x="1552" y="229"/>
                  <a:pt x="1231" y="1"/>
                  <a:pt x="90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22"/>
          <p:cNvSpPr/>
          <p:nvPr/>
        </p:nvSpPr>
        <p:spPr>
          <a:xfrm>
            <a:off x="-1778629" y="1845187"/>
            <a:ext cx="77552" cy="108361"/>
          </a:xfrm>
          <a:custGeom>
            <a:avLst/>
            <a:gdLst/>
            <a:ahLst/>
            <a:cxnLst/>
            <a:rect l="l" t="t" r="r" b="b"/>
            <a:pathLst>
              <a:path w="3232" h="4516" extrusionOk="0">
                <a:moveTo>
                  <a:pt x="2170" y="1"/>
                </a:moveTo>
                <a:cubicBezTo>
                  <a:pt x="1919" y="1"/>
                  <a:pt x="1674" y="130"/>
                  <a:pt x="1529" y="440"/>
                </a:cubicBezTo>
                <a:cubicBezTo>
                  <a:pt x="1020" y="1395"/>
                  <a:pt x="574" y="2414"/>
                  <a:pt x="192" y="3433"/>
                </a:cubicBezTo>
                <a:cubicBezTo>
                  <a:pt x="1" y="3815"/>
                  <a:pt x="192" y="4325"/>
                  <a:pt x="638" y="4516"/>
                </a:cubicBezTo>
                <a:lnTo>
                  <a:pt x="892" y="4516"/>
                </a:lnTo>
                <a:cubicBezTo>
                  <a:pt x="1211" y="4516"/>
                  <a:pt x="1529" y="4325"/>
                  <a:pt x="1657" y="4006"/>
                </a:cubicBezTo>
                <a:cubicBezTo>
                  <a:pt x="2039" y="3051"/>
                  <a:pt x="2421" y="2096"/>
                  <a:pt x="2930" y="1204"/>
                </a:cubicBezTo>
                <a:cubicBezTo>
                  <a:pt x="3231" y="559"/>
                  <a:pt x="2690" y="1"/>
                  <a:pt x="217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22"/>
          <p:cNvSpPr/>
          <p:nvPr/>
        </p:nvSpPr>
        <p:spPr>
          <a:xfrm>
            <a:off x="-1647209" y="1518015"/>
            <a:ext cx="213963" cy="213963"/>
          </a:xfrm>
          <a:custGeom>
            <a:avLst/>
            <a:gdLst/>
            <a:ahLst/>
            <a:cxnLst/>
            <a:rect l="l" t="t" r="r" b="b"/>
            <a:pathLst>
              <a:path w="8917" h="8917" extrusionOk="0">
                <a:moveTo>
                  <a:pt x="4459" y="1"/>
                </a:moveTo>
                <a:lnTo>
                  <a:pt x="1" y="4459"/>
                </a:lnTo>
                <a:lnTo>
                  <a:pt x="1656" y="6114"/>
                </a:lnTo>
                <a:lnTo>
                  <a:pt x="1656" y="6178"/>
                </a:lnTo>
                <a:cubicBezTo>
                  <a:pt x="1338" y="6496"/>
                  <a:pt x="1338" y="7006"/>
                  <a:pt x="1656" y="7324"/>
                </a:cubicBezTo>
                <a:cubicBezTo>
                  <a:pt x="1784" y="7452"/>
                  <a:pt x="1975" y="7515"/>
                  <a:pt x="2230" y="7515"/>
                </a:cubicBezTo>
                <a:cubicBezTo>
                  <a:pt x="2421" y="7515"/>
                  <a:pt x="2612" y="7452"/>
                  <a:pt x="2803" y="7261"/>
                </a:cubicBezTo>
                <a:lnTo>
                  <a:pt x="4459" y="8916"/>
                </a:lnTo>
                <a:lnTo>
                  <a:pt x="8916" y="4459"/>
                </a:lnTo>
                <a:lnTo>
                  <a:pt x="445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22"/>
          <p:cNvSpPr/>
          <p:nvPr/>
        </p:nvSpPr>
        <p:spPr>
          <a:xfrm>
            <a:off x="-1709860" y="1717486"/>
            <a:ext cx="87126" cy="100059"/>
          </a:xfrm>
          <a:custGeom>
            <a:avLst/>
            <a:gdLst/>
            <a:ahLst/>
            <a:cxnLst/>
            <a:rect l="l" t="t" r="r" b="b"/>
            <a:pathLst>
              <a:path w="3631" h="4170" extrusionOk="0">
                <a:moveTo>
                  <a:pt x="2782" y="0"/>
                </a:moveTo>
                <a:cubicBezTo>
                  <a:pt x="2549" y="0"/>
                  <a:pt x="2314" y="100"/>
                  <a:pt x="2166" y="285"/>
                </a:cubicBezTo>
                <a:cubicBezTo>
                  <a:pt x="1465" y="1113"/>
                  <a:pt x="829" y="2005"/>
                  <a:pt x="255" y="2960"/>
                </a:cubicBezTo>
                <a:cubicBezTo>
                  <a:pt x="1" y="3342"/>
                  <a:pt x="128" y="3788"/>
                  <a:pt x="510" y="4042"/>
                </a:cubicBezTo>
                <a:cubicBezTo>
                  <a:pt x="637" y="4106"/>
                  <a:pt x="765" y="4170"/>
                  <a:pt x="892" y="4170"/>
                </a:cubicBezTo>
                <a:cubicBezTo>
                  <a:pt x="1211" y="4170"/>
                  <a:pt x="1465" y="4042"/>
                  <a:pt x="1593" y="3788"/>
                </a:cubicBezTo>
                <a:cubicBezTo>
                  <a:pt x="2166" y="2960"/>
                  <a:pt x="2739" y="2068"/>
                  <a:pt x="3376" y="1304"/>
                </a:cubicBezTo>
                <a:cubicBezTo>
                  <a:pt x="3631" y="922"/>
                  <a:pt x="3567" y="412"/>
                  <a:pt x="3249" y="158"/>
                </a:cubicBezTo>
                <a:cubicBezTo>
                  <a:pt x="3116" y="51"/>
                  <a:pt x="2949" y="0"/>
                  <a:pt x="278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22"/>
          <p:cNvSpPr/>
          <p:nvPr/>
        </p:nvSpPr>
        <p:spPr>
          <a:xfrm>
            <a:off x="-1658918" y="2705552"/>
            <a:ext cx="222626" cy="225985"/>
          </a:xfrm>
          <a:custGeom>
            <a:avLst/>
            <a:gdLst/>
            <a:ahLst/>
            <a:cxnLst/>
            <a:rect l="l" t="t" r="r" b="b"/>
            <a:pathLst>
              <a:path w="9278" h="9418" extrusionOk="0">
                <a:moveTo>
                  <a:pt x="1102" y="1"/>
                </a:moveTo>
                <a:cubicBezTo>
                  <a:pt x="511" y="1"/>
                  <a:pt x="0" y="732"/>
                  <a:pt x="552" y="1330"/>
                </a:cubicBezTo>
                <a:cubicBezTo>
                  <a:pt x="1062" y="1966"/>
                  <a:pt x="1635" y="2603"/>
                  <a:pt x="2144" y="3176"/>
                </a:cubicBezTo>
                <a:lnTo>
                  <a:pt x="361" y="4959"/>
                </a:lnTo>
                <a:lnTo>
                  <a:pt x="4819" y="9417"/>
                </a:lnTo>
                <a:lnTo>
                  <a:pt x="9277" y="4959"/>
                </a:lnTo>
                <a:lnTo>
                  <a:pt x="4819" y="502"/>
                </a:lnTo>
                <a:lnTo>
                  <a:pt x="3291" y="2094"/>
                </a:lnTo>
                <a:cubicBezTo>
                  <a:pt x="2781" y="1521"/>
                  <a:pt x="2272" y="947"/>
                  <a:pt x="1762" y="374"/>
                </a:cubicBezTo>
                <a:cubicBezTo>
                  <a:pt x="1568" y="109"/>
                  <a:pt x="1329" y="1"/>
                  <a:pt x="110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22"/>
          <p:cNvSpPr/>
          <p:nvPr/>
        </p:nvSpPr>
        <p:spPr>
          <a:xfrm>
            <a:off x="-828907" y="4537210"/>
            <a:ext cx="309464" cy="315150"/>
          </a:xfrm>
          <a:custGeom>
            <a:avLst/>
            <a:gdLst/>
            <a:ahLst/>
            <a:cxnLst/>
            <a:rect l="l" t="t" r="r" b="b"/>
            <a:pathLst>
              <a:path w="12897" h="13134" extrusionOk="0">
                <a:moveTo>
                  <a:pt x="1070" y="1"/>
                </a:moveTo>
                <a:cubicBezTo>
                  <a:pt x="523" y="1"/>
                  <a:pt x="0" y="567"/>
                  <a:pt x="351" y="1224"/>
                </a:cubicBezTo>
                <a:cubicBezTo>
                  <a:pt x="860" y="2179"/>
                  <a:pt x="1433" y="3071"/>
                  <a:pt x="2070" y="3963"/>
                </a:cubicBezTo>
                <a:cubicBezTo>
                  <a:pt x="2198" y="4154"/>
                  <a:pt x="2452" y="4281"/>
                  <a:pt x="2707" y="4345"/>
                </a:cubicBezTo>
                <a:lnTo>
                  <a:pt x="2834" y="4345"/>
                </a:lnTo>
                <a:lnTo>
                  <a:pt x="2834" y="10458"/>
                </a:lnTo>
                <a:lnTo>
                  <a:pt x="8439" y="10458"/>
                </a:lnTo>
                <a:cubicBezTo>
                  <a:pt x="8439" y="10713"/>
                  <a:pt x="8502" y="10968"/>
                  <a:pt x="8693" y="11095"/>
                </a:cubicBezTo>
                <a:cubicBezTo>
                  <a:pt x="9585" y="11796"/>
                  <a:pt x="10476" y="12433"/>
                  <a:pt x="11368" y="13006"/>
                </a:cubicBezTo>
                <a:cubicBezTo>
                  <a:pt x="11495" y="13133"/>
                  <a:pt x="11623" y="13133"/>
                  <a:pt x="11814" y="13133"/>
                </a:cubicBezTo>
                <a:cubicBezTo>
                  <a:pt x="12578" y="13133"/>
                  <a:pt x="12896" y="12114"/>
                  <a:pt x="12196" y="11732"/>
                </a:cubicBezTo>
                <a:lnTo>
                  <a:pt x="12196" y="11668"/>
                </a:lnTo>
                <a:cubicBezTo>
                  <a:pt x="11368" y="11095"/>
                  <a:pt x="10540" y="10458"/>
                  <a:pt x="9712" y="9822"/>
                </a:cubicBezTo>
                <a:cubicBezTo>
                  <a:pt x="9572" y="9728"/>
                  <a:pt x="9433" y="9669"/>
                  <a:pt x="9268" y="9669"/>
                </a:cubicBezTo>
                <a:cubicBezTo>
                  <a:pt x="9207" y="9669"/>
                  <a:pt x="9144" y="9677"/>
                  <a:pt x="9075" y="9694"/>
                </a:cubicBezTo>
                <a:lnTo>
                  <a:pt x="9075" y="4090"/>
                </a:lnTo>
                <a:lnTo>
                  <a:pt x="3217" y="4090"/>
                </a:lnTo>
                <a:cubicBezTo>
                  <a:pt x="3535" y="3835"/>
                  <a:pt x="3599" y="3389"/>
                  <a:pt x="3408" y="3071"/>
                </a:cubicBezTo>
                <a:cubicBezTo>
                  <a:pt x="2771" y="2179"/>
                  <a:pt x="2261" y="1288"/>
                  <a:pt x="1752" y="396"/>
                </a:cubicBezTo>
                <a:cubicBezTo>
                  <a:pt x="1573" y="118"/>
                  <a:pt x="1319" y="1"/>
                  <a:pt x="107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22"/>
          <p:cNvSpPr/>
          <p:nvPr/>
        </p:nvSpPr>
        <p:spPr>
          <a:xfrm>
            <a:off x="-368419" y="4909037"/>
            <a:ext cx="125566" cy="57924"/>
          </a:xfrm>
          <a:custGeom>
            <a:avLst/>
            <a:gdLst/>
            <a:ahLst/>
            <a:cxnLst/>
            <a:rect l="l" t="t" r="r" b="b"/>
            <a:pathLst>
              <a:path w="5233" h="2414" extrusionOk="0">
                <a:moveTo>
                  <a:pt x="1161" y="0"/>
                </a:moveTo>
                <a:cubicBezTo>
                  <a:pt x="305" y="0"/>
                  <a:pt x="0" y="1357"/>
                  <a:pt x="1029" y="1586"/>
                </a:cubicBezTo>
                <a:cubicBezTo>
                  <a:pt x="2048" y="1904"/>
                  <a:pt x="3131" y="2159"/>
                  <a:pt x="4213" y="2413"/>
                </a:cubicBezTo>
                <a:lnTo>
                  <a:pt x="4341" y="2413"/>
                </a:lnTo>
                <a:cubicBezTo>
                  <a:pt x="4723" y="2413"/>
                  <a:pt x="5041" y="2095"/>
                  <a:pt x="5105" y="1713"/>
                </a:cubicBezTo>
                <a:cubicBezTo>
                  <a:pt x="5232" y="1331"/>
                  <a:pt x="4914" y="885"/>
                  <a:pt x="4468" y="821"/>
                </a:cubicBezTo>
                <a:cubicBezTo>
                  <a:pt x="3449" y="630"/>
                  <a:pt x="2430" y="376"/>
                  <a:pt x="1475" y="57"/>
                </a:cubicBezTo>
                <a:cubicBezTo>
                  <a:pt x="1364" y="18"/>
                  <a:pt x="1259" y="0"/>
                  <a:pt x="116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22"/>
          <p:cNvSpPr/>
          <p:nvPr/>
        </p:nvSpPr>
        <p:spPr>
          <a:xfrm>
            <a:off x="-918433" y="4248190"/>
            <a:ext cx="53629" cy="112105"/>
          </a:xfrm>
          <a:custGeom>
            <a:avLst/>
            <a:gdLst/>
            <a:ahLst/>
            <a:cxnLst/>
            <a:rect l="l" t="t" r="r" b="b"/>
            <a:pathLst>
              <a:path w="2235" h="4672" extrusionOk="0">
                <a:moveTo>
                  <a:pt x="875" y="1"/>
                </a:moveTo>
                <a:cubicBezTo>
                  <a:pt x="440" y="1"/>
                  <a:pt x="0" y="326"/>
                  <a:pt x="70" y="915"/>
                </a:cubicBezTo>
                <a:cubicBezTo>
                  <a:pt x="197" y="1933"/>
                  <a:pt x="388" y="3016"/>
                  <a:pt x="643" y="4099"/>
                </a:cubicBezTo>
                <a:cubicBezTo>
                  <a:pt x="706" y="4417"/>
                  <a:pt x="1025" y="4672"/>
                  <a:pt x="1407" y="4672"/>
                </a:cubicBezTo>
                <a:lnTo>
                  <a:pt x="1598" y="4672"/>
                </a:lnTo>
                <a:cubicBezTo>
                  <a:pt x="1980" y="4608"/>
                  <a:pt x="2235" y="4162"/>
                  <a:pt x="2171" y="3780"/>
                </a:cubicBezTo>
                <a:cubicBezTo>
                  <a:pt x="1916" y="2761"/>
                  <a:pt x="1789" y="1742"/>
                  <a:pt x="1662" y="723"/>
                </a:cubicBezTo>
                <a:cubicBezTo>
                  <a:pt x="1604" y="230"/>
                  <a:pt x="1241" y="1"/>
                  <a:pt x="87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22"/>
          <p:cNvSpPr/>
          <p:nvPr/>
        </p:nvSpPr>
        <p:spPr>
          <a:xfrm>
            <a:off x="-887767" y="4396863"/>
            <a:ext cx="71865" cy="110137"/>
          </a:xfrm>
          <a:custGeom>
            <a:avLst/>
            <a:gdLst/>
            <a:ahLst/>
            <a:cxnLst/>
            <a:rect l="l" t="t" r="r" b="b"/>
            <a:pathLst>
              <a:path w="2995" h="4590" extrusionOk="0">
                <a:moveTo>
                  <a:pt x="965" y="1"/>
                </a:moveTo>
                <a:cubicBezTo>
                  <a:pt x="483" y="1"/>
                  <a:pt x="0" y="407"/>
                  <a:pt x="193" y="1023"/>
                </a:cubicBezTo>
                <a:cubicBezTo>
                  <a:pt x="511" y="2106"/>
                  <a:pt x="893" y="3125"/>
                  <a:pt x="1339" y="4080"/>
                </a:cubicBezTo>
                <a:cubicBezTo>
                  <a:pt x="1466" y="4398"/>
                  <a:pt x="1785" y="4590"/>
                  <a:pt x="2103" y="4590"/>
                </a:cubicBezTo>
                <a:cubicBezTo>
                  <a:pt x="2167" y="4590"/>
                  <a:pt x="2294" y="4526"/>
                  <a:pt x="2422" y="4526"/>
                </a:cubicBezTo>
                <a:cubicBezTo>
                  <a:pt x="2804" y="4335"/>
                  <a:pt x="2995" y="3889"/>
                  <a:pt x="2804" y="3443"/>
                </a:cubicBezTo>
                <a:cubicBezTo>
                  <a:pt x="2422" y="2488"/>
                  <a:pt x="2040" y="1533"/>
                  <a:pt x="1721" y="577"/>
                </a:cubicBezTo>
                <a:cubicBezTo>
                  <a:pt x="1595" y="175"/>
                  <a:pt x="1280" y="1"/>
                  <a:pt x="96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22"/>
          <p:cNvSpPr/>
          <p:nvPr/>
        </p:nvSpPr>
        <p:spPr>
          <a:xfrm>
            <a:off x="-977892" y="4039386"/>
            <a:ext cx="151288" cy="171156"/>
          </a:xfrm>
          <a:custGeom>
            <a:avLst/>
            <a:gdLst/>
            <a:ahLst/>
            <a:cxnLst/>
            <a:rect l="l" t="t" r="r" b="b"/>
            <a:pathLst>
              <a:path w="6305" h="7133" extrusionOk="0">
                <a:moveTo>
                  <a:pt x="0" y="0"/>
                </a:moveTo>
                <a:lnTo>
                  <a:pt x="0" y="6305"/>
                </a:lnTo>
                <a:lnTo>
                  <a:pt x="2357" y="6305"/>
                </a:lnTo>
                <a:cubicBezTo>
                  <a:pt x="2357" y="6751"/>
                  <a:pt x="2739" y="7133"/>
                  <a:pt x="3184" y="7133"/>
                </a:cubicBezTo>
                <a:cubicBezTo>
                  <a:pt x="3567" y="7133"/>
                  <a:pt x="3949" y="6751"/>
                  <a:pt x="3949" y="6305"/>
                </a:cubicBezTo>
                <a:lnTo>
                  <a:pt x="6305" y="6305"/>
                </a:lnTo>
                <a:lnTo>
                  <a:pt x="630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22"/>
          <p:cNvSpPr/>
          <p:nvPr/>
        </p:nvSpPr>
        <p:spPr>
          <a:xfrm>
            <a:off x="-509462" y="4852241"/>
            <a:ext cx="126022" cy="70401"/>
          </a:xfrm>
          <a:custGeom>
            <a:avLst/>
            <a:gdLst/>
            <a:ahLst/>
            <a:cxnLst/>
            <a:rect l="l" t="t" r="r" b="b"/>
            <a:pathLst>
              <a:path w="5252" h="2934" extrusionOk="0">
                <a:moveTo>
                  <a:pt x="1122" y="1"/>
                </a:moveTo>
                <a:cubicBezTo>
                  <a:pt x="404" y="1"/>
                  <a:pt x="0" y="1104"/>
                  <a:pt x="857" y="1533"/>
                </a:cubicBezTo>
                <a:cubicBezTo>
                  <a:pt x="1812" y="2042"/>
                  <a:pt x="2768" y="2488"/>
                  <a:pt x="3787" y="2870"/>
                </a:cubicBezTo>
                <a:cubicBezTo>
                  <a:pt x="3914" y="2934"/>
                  <a:pt x="3978" y="2934"/>
                  <a:pt x="4105" y="2934"/>
                </a:cubicBezTo>
                <a:cubicBezTo>
                  <a:pt x="4997" y="2934"/>
                  <a:pt x="5251" y="1724"/>
                  <a:pt x="4423" y="1405"/>
                </a:cubicBezTo>
                <a:cubicBezTo>
                  <a:pt x="3468" y="1023"/>
                  <a:pt x="2513" y="641"/>
                  <a:pt x="1558" y="131"/>
                </a:cubicBezTo>
                <a:cubicBezTo>
                  <a:pt x="1406" y="40"/>
                  <a:pt x="1258" y="1"/>
                  <a:pt x="112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22"/>
          <p:cNvSpPr/>
          <p:nvPr/>
        </p:nvSpPr>
        <p:spPr>
          <a:xfrm>
            <a:off x="-209260" y="4890537"/>
            <a:ext cx="227713" cy="151288"/>
          </a:xfrm>
          <a:custGeom>
            <a:avLst/>
            <a:gdLst/>
            <a:ahLst/>
            <a:cxnLst/>
            <a:rect l="l" t="t" r="r" b="b"/>
            <a:pathLst>
              <a:path w="9490" h="6305" extrusionOk="0">
                <a:moveTo>
                  <a:pt x="3185" y="0"/>
                </a:moveTo>
                <a:lnTo>
                  <a:pt x="3185" y="2165"/>
                </a:lnTo>
                <a:cubicBezTo>
                  <a:pt x="2420" y="2165"/>
                  <a:pt x="1656" y="2102"/>
                  <a:pt x="892" y="2038"/>
                </a:cubicBezTo>
                <a:cubicBezTo>
                  <a:pt x="854" y="2033"/>
                  <a:pt x="816" y="2030"/>
                  <a:pt x="779" y="2030"/>
                </a:cubicBezTo>
                <a:cubicBezTo>
                  <a:pt x="383" y="2030"/>
                  <a:pt x="64" y="2331"/>
                  <a:pt x="64" y="2739"/>
                </a:cubicBezTo>
                <a:cubicBezTo>
                  <a:pt x="0" y="3184"/>
                  <a:pt x="319" y="3566"/>
                  <a:pt x="765" y="3630"/>
                </a:cubicBezTo>
                <a:cubicBezTo>
                  <a:pt x="1529" y="3694"/>
                  <a:pt x="2357" y="3758"/>
                  <a:pt x="3185" y="3758"/>
                </a:cubicBezTo>
                <a:lnTo>
                  <a:pt x="3185" y="6305"/>
                </a:lnTo>
                <a:lnTo>
                  <a:pt x="9489" y="6305"/>
                </a:lnTo>
                <a:lnTo>
                  <a:pt x="948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22"/>
          <p:cNvSpPr/>
          <p:nvPr/>
        </p:nvSpPr>
        <p:spPr>
          <a:xfrm>
            <a:off x="1331051" y="1643317"/>
            <a:ext cx="230784" cy="230784"/>
          </a:xfrm>
          <a:custGeom>
            <a:avLst/>
            <a:gdLst/>
            <a:ahLst/>
            <a:cxnLst/>
            <a:rect l="l" t="t" r="r" b="b"/>
            <a:pathLst>
              <a:path w="9618" h="9618" extrusionOk="0">
                <a:moveTo>
                  <a:pt x="1" y="1"/>
                </a:moveTo>
                <a:lnTo>
                  <a:pt x="1" y="9617"/>
                </a:lnTo>
                <a:lnTo>
                  <a:pt x="9617" y="9617"/>
                </a:lnTo>
                <a:lnTo>
                  <a:pt x="961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22"/>
          <p:cNvSpPr/>
          <p:nvPr/>
        </p:nvSpPr>
        <p:spPr>
          <a:xfrm>
            <a:off x="2385439" y="588929"/>
            <a:ext cx="230760" cy="230784"/>
          </a:xfrm>
          <a:custGeom>
            <a:avLst/>
            <a:gdLst/>
            <a:ahLst/>
            <a:cxnLst/>
            <a:rect l="l" t="t" r="r" b="b"/>
            <a:pathLst>
              <a:path w="9617" h="9618" extrusionOk="0">
                <a:moveTo>
                  <a:pt x="1" y="1"/>
                </a:moveTo>
                <a:lnTo>
                  <a:pt x="1" y="9617"/>
                </a:lnTo>
                <a:lnTo>
                  <a:pt x="9617" y="9617"/>
                </a:lnTo>
                <a:lnTo>
                  <a:pt x="961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22"/>
          <p:cNvSpPr/>
          <p:nvPr/>
        </p:nvSpPr>
        <p:spPr>
          <a:xfrm>
            <a:off x="2963071" y="588929"/>
            <a:ext cx="230760" cy="230784"/>
          </a:xfrm>
          <a:custGeom>
            <a:avLst/>
            <a:gdLst/>
            <a:ahLst/>
            <a:cxnLst/>
            <a:rect l="l" t="t" r="r" b="b"/>
            <a:pathLst>
              <a:path w="9617" h="9618" extrusionOk="0">
                <a:moveTo>
                  <a:pt x="0" y="1"/>
                </a:moveTo>
                <a:lnTo>
                  <a:pt x="0" y="9617"/>
                </a:lnTo>
                <a:lnTo>
                  <a:pt x="9617" y="9617"/>
                </a:lnTo>
                <a:lnTo>
                  <a:pt x="961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22"/>
          <p:cNvSpPr/>
          <p:nvPr/>
        </p:nvSpPr>
        <p:spPr>
          <a:xfrm>
            <a:off x="-493481" y="4066884"/>
            <a:ext cx="453865" cy="583750"/>
          </a:xfrm>
          <a:custGeom>
            <a:avLst/>
            <a:gdLst/>
            <a:ahLst/>
            <a:cxnLst/>
            <a:rect l="l" t="t" r="r" b="b"/>
            <a:pathLst>
              <a:path w="18915" h="24328" extrusionOk="0">
                <a:moveTo>
                  <a:pt x="16494" y="16749"/>
                </a:moveTo>
                <a:lnTo>
                  <a:pt x="12992" y="21207"/>
                </a:lnTo>
                <a:lnTo>
                  <a:pt x="12992" y="16749"/>
                </a:lnTo>
                <a:close/>
                <a:moveTo>
                  <a:pt x="17322" y="1593"/>
                </a:moveTo>
                <a:lnTo>
                  <a:pt x="17322" y="15157"/>
                </a:lnTo>
                <a:lnTo>
                  <a:pt x="12164" y="15157"/>
                </a:lnTo>
                <a:cubicBezTo>
                  <a:pt x="11718" y="15157"/>
                  <a:pt x="11400" y="15476"/>
                  <a:pt x="11400" y="15922"/>
                </a:cubicBezTo>
                <a:lnTo>
                  <a:pt x="11400" y="22672"/>
                </a:lnTo>
                <a:lnTo>
                  <a:pt x="1592" y="22672"/>
                </a:lnTo>
                <a:lnTo>
                  <a:pt x="1592" y="1593"/>
                </a:lnTo>
                <a:close/>
                <a:moveTo>
                  <a:pt x="764" y="1"/>
                </a:moveTo>
                <a:cubicBezTo>
                  <a:pt x="319" y="1"/>
                  <a:pt x="0" y="383"/>
                  <a:pt x="0" y="828"/>
                </a:cubicBezTo>
                <a:lnTo>
                  <a:pt x="0" y="23500"/>
                </a:lnTo>
                <a:cubicBezTo>
                  <a:pt x="0" y="23946"/>
                  <a:pt x="319" y="24328"/>
                  <a:pt x="764" y="24328"/>
                </a:cubicBezTo>
                <a:lnTo>
                  <a:pt x="12164" y="24328"/>
                </a:lnTo>
                <a:cubicBezTo>
                  <a:pt x="12291" y="24328"/>
                  <a:pt x="12418" y="24264"/>
                  <a:pt x="12482" y="24200"/>
                </a:cubicBezTo>
                <a:cubicBezTo>
                  <a:pt x="12610" y="24137"/>
                  <a:pt x="12737" y="24073"/>
                  <a:pt x="12801" y="24009"/>
                </a:cubicBezTo>
                <a:lnTo>
                  <a:pt x="18787" y="16431"/>
                </a:lnTo>
                <a:cubicBezTo>
                  <a:pt x="18787" y="16367"/>
                  <a:pt x="18851" y="16304"/>
                  <a:pt x="18851" y="16240"/>
                </a:cubicBezTo>
                <a:lnTo>
                  <a:pt x="18851" y="16176"/>
                </a:lnTo>
                <a:cubicBezTo>
                  <a:pt x="18914" y="16113"/>
                  <a:pt x="18914" y="16049"/>
                  <a:pt x="18851" y="15985"/>
                </a:cubicBezTo>
                <a:lnTo>
                  <a:pt x="18914" y="828"/>
                </a:lnTo>
                <a:cubicBezTo>
                  <a:pt x="18914" y="383"/>
                  <a:pt x="18596" y="1"/>
                  <a:pt x="1815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22"/>
          <p:cNvSpPr/>
          <p:nvPr/>
        </p:nvSpPr>
        <p:spPr>
          <a:xfrm>
            <a:off x="-398749" y="4164688"/>
            <a:ext cx="268960" cy="38224"/>
          </a:xfrm>
          <a:custGeom>
            <a:avLst/>
            <a:gdLst/>
            <a:ahLst/>
            <a:cxnLst/>
            <a:rect l="l" t="t" r="r" b="b"/>
            <a:pathLst>
              <a:path w="11209" h="1593" extrusionOk="0">
                <a:moveTo>
                  <a:pt x="1" y="0"/>
                </a:moveTo>
                <a:lnTo>
                  <a:pt x="1" y="1592"/>
                </a:lnTo>
                <a:lnTo>
                  <a:pt x="11209" y="1592"/>
                </a:lnTo>
                <a:lnTo>
                  <a:pt x="1120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22"/>
          <p:cNvSpPr/>
          <p:nvPr/>
        </p:nvSpPr>
        <p:spPr>
          <a:xfrm>
            <a:off x="-398749" y="4238040"/>
            <a:ext cx="268960" cy="38224"/>
          </a:xfrm>
          <a:custGeom>
            <a:avLst/>
            <a:gdLst/>
            <a:ahLst/>
            <a:cxnLst/>
            <a:rect l="l" t="t" r="r" b="b"/>
            <a:pathLst>
              <a:path w="11209" h="1593" extrusionOk="0">
                <a:moveTo>
                  <a:pt x="1" y="0"/>
                </a:moveTo>
                <a:lnTo>
                  <a:pt x="1" y="1592"/>
                </a:lnTo>
                <a:lnTo>
                  <a:pt x="11209" y="1592"/>
                </a:lnTo>
                <a:lnTo>
                  <a:pt x="1120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22"/>
          <p:cNvSpPr/>
          <p:nvPr/>
        </p:nvSpPr>
        <p:spPr>
          <a:xfrm>
            <a:off x="-398749" y="4311369"/>
            <a:ext cx="212428" cy="38248"/>
          </a:xfrm>
          <a:custGeom>
            <a:avLst/>
            <a:gdLst/>
            <a:ahLst/>
            <a:cxnLst/>
            <a:rect l="l" t="t" r="r" b="b"/>
            <a:pathLst>
              <a:path w="8853" h="1594" extrusionOk="0">
                <a:moveTo>
                  <a:pt x="1" y="1"/>
                </a:moveTo>
                <a:lnTo>
                  <a:pt x="1" y="1593"/>
                </a:lnTo>
                <a:lnTo>
                  <a:pt x="8853" y="1593"/>
                </a:lnTo>
                <a:lnTo>
                  <a:pt x="885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22"/>
          <p:cNvSpPr/>
          <p:nvPr/>
        </p:nvSpPr>
        <p:spPr>
          <a:xfrm>
            <a:off x="3959391" y="2384451"/>
            <a:ext cx="385096" cy="427903"/>
          </a:xfrm>
          <a:custGeom>
            <a:avLst/>
            <a:gdLst/>
            <a:ahLst/>
            <a:cxnLst/>
            <a:rect l="l" t="t" r="r" b="b"/>
            <a:pathLst>
              <a:path w="16049" h="17833" extrusionOk="0">
                <a:moveTo>
                  <a:pt x="8024" y="2166"/>
                </a:moveTo>
                <a:lnTo>
                  <a:pt x="14456" y="8216"/>
                </a:lnTo>
                <a:lnTo>
                  <a:pt x="14456" y="16240"/>
                </a:lnTo>
                <a:lnTo>
                  <a:pt x="11081" y="16240"/>
                </a:lnTo>
                <a:lnTo>
                  <a:pt x="11081" y="9872"/>
                </a:lnTo>
                <a:lnTo>
                  <a:pt x="4968" y="9872"/>
                </a:lnTo>
                <a:lnTo>
                  <a:pt x="4968" y="16240"/>
                </a:lnTo>
                <a:lnTo>
                  <a:pt x="1592" y="16240"/>
                </a:lnTo>
                <a:lnTo>
                  <a:pt x="1592" y="8216"/>
                </a:lnTo>
                <a:lnTo>
                  <a:pt x="8024" y="2166"/>
                </a:lnTo>
                <a:close/>
                <a:moveTo>
                  <a:pt x="8024" y="1"/>
                </a:moveTo>
                <a:lnTo>
                  <a:pt x="0" y="7515"/>
                </a:lnTo>
                <a:lnTo>
                  <a:pt x="0" y="17832"/>
                </a:lnTo>
                <a:lnTo>
                  <a:pt x="6560" y="17832"/>
                </a:lnTo>
                <a:lnTo>
                  <a:pt x="6560" y="11464"/>
                </a:lnTo>
                <a:lnTo>
                  <a:pt x="9489" y="11464"/>
                </a:lnTo>
                <a:lnTo>
                  <a:pt x="9489" y="17832"/>
                </a:lnTo>
                <a:lnTo>
                  <a:pt x="16049" y="17832"/>
                </a:lnTo>
                <a:lnTo>
                  <a:pt x="16049" y="7515"/>
                </a:lnTo>
                <a:lnTo>
                  <a:pt x="802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22"/>
          <p:cNvSpPr/>
          <p:nvPr/>
        </p:nvSpPr>
        <p:spPr>
          <a:xfrm>
            <a:off x="1338705" y="153948"/>
            <a:ext cx="504279" cy="431958"/>
          </a:xfrm>
          <a:custGeom>
            <a:avLst/>
            <a:gdLst/>
            <a:ahLst/>
            <a:cxnLst/>
            <a:rect l="l" t="t" r="r" b="b"/>
            <a:pathLst>
              <a:path w="21016" h="18002" extrusionOk="0">
                <a:moveTo>
                  <a:pt x="8980" y="1635"/>
                </a:moveTo>
                <a:cubicBezTo>
                  <a:pt x="15603" y="1635"/>
                  <a:pt x="18851" y="9595"/>
                  <a:pt x="14202" y="14244"/>
                </a:cubicBezTo>
                <a:cubicBezTo>
                  <a:pt x="12701" y="15745"/>
                  <a:pt x="10855" y="16416"/>
                  <a:pt x="9043" y="16416"/>
                </a:cubicBezTo>
                <a:cubicBezTo>
                  <a:pt x="5242" y="16416"/>
                  <a:pt x="1592" y="13464"/>
                  <a:pt x="1592" y="9022"/>
                </a:cubicBezTo>
                <a:cubicBezTo>
                  <a:pt x="1592" y="4883"/>
                  <a:pt x="4904" y="1635"/>
                  <a:pt x="8980" y="1635"/>
                </a:cubicBezTo>
                <a:close/>
                <a:moveTo>
                  <a:pt x="9054" y="0"/>
                </a:moveTo>
                <a:cubicBezTo>
                  <a:pt x="4432" y="0"/>
                  <a:pt x="0" y="3593"/>
                  <a:pt x="0" y="9022"/>
                </a:cubicBezTo>
                <a:cubicBezTo>
                  <a:pt x="0" y="13926"/>
                  <a:pt x="4012" y="18001"/>
                  <a:pt x="8980" y="18001"/>
                </a:cubicBezTo>
                <a:cubicBezTo>
                  <a:pt x="17004" y="18001"/>
                  <a:pt x="21016" y="8322"/>
                  <a:pt x="15348" y="2654"/>
                </a:cubicBezTo>
                <a:cubicBezTo>
                  <a:pt x="13515" y="821"/>
                  <a:pt x="11263" y="0"/>
                  <a:pt x="905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22"/>
          <p:cNvSpPr/>
          <p:nvPr/>
        </p:nvSpPr>
        <p:spPr>
          <a:xfrm>
            <a:off x="1483875" y="232891"/>
            <a:ext cx="97804" cy="226177"/>
          </a:xfrm>
          <a:custGeom>
            <a:avLst/>
            <a:gdLst/>
            <a:ahLst/>
            <a:cxnLst/>
            <a:rect l="l" t="t" r="r" b="b"/>
            <a:pathLst>
              <a:path w="4076" h="9426" extrusionOk="0">
                <a:moveTo>
                  <a:pt x="2484" y="1"/>
                </a:moveTo>
                <a:lnTo>
                  <a:pt x="2484" y="5668"/>
                </a:lnTo>
                <a:lnTo>
                  <a:pt x="0" y="8279"/>
                </a:lnTo>
                <a:lnTo>
                  <a:pt x="1146" y="9426"/>
                </a:lnTo>
                <a:lnTo>
                  <a:pt x="4076" y="6305"/>
                </a:lnTo>
                <a:lnTo>
                  <a:pt x="407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22"/>
          <p:cNvSpPr/>
          <p:nvPr/>
        </p:nvSpPr>
        <p:spPr>
          <a:xfrm>
            <a:off x="-1092516" y="2430305"/>
            <a:ext cx="165062" cy="166573"/>
          </a:xfrm>
          <a:custGeom>
            <a:avLst/>
            <a:gdLst/>
            <a:ahLst/>
            <a:cxnLst/>
            <a:rect l="l" t="t" r="r" b="b"/>
            <a:pathLst>
              <a:path w="6879" h="6942" extrusionOk="0">
                <a:moveTo>
                  <a:pt x="2612" y="0"/>
                </a:moveTo>
                <a:lnTo>
                  <a:pt x="2612" y="2675"/>
                </a:lnTo>
                <a:lnTo>
                  <a:pt x="1" y="2675"/>
                </a:lnTo>
                <a:lnTo>
                  <a:pt x="1" y="4267"/>
                </a:lnTo>
                <a:lnTo>
                  <a:pt x="2612" y="4267"/>
                </a:lnTo>
                <a:lnTo>
                  <a:pt x="2612" y="6942"/>
                </a:lnTo>
                <a:lnTo>
                  <a:pt x="4204" y="6942"/>
                </a:lnTo>
                <a:lnTo>
                  <a:pt x="4204" y="4267"/>
                </a:lnTo>
                <a:lnTo>
                  <a:pt x="6879" y="4267"/>
                </a:lnTo>
                <a:lnTo>
                  <a:pt x="6879" y="2675"/>
                </a:lnTo>
                <a:lnTo>
                  <a:pt x="4204" y="2675"/>
                </a:lnTo>
                <a:lnTo>
                  <a:pt x="420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22"/>
          <p:cNvSpPr/>
          <p:nvPr/>
        </p:nvSpPr>
        <p:spPr>
          <a:xfrm>
            <a:off x="-488898" y="1446198"/>
            <a:ext cx="145194" cy="145194"/>
          </a:xfrm>
          <a:custGeom>
            <a:avLst/>
            <a:gdLst/>
            <a:ahLst/>
            <a:cxnLst/>
            <a:rect l="l" t="t" r="r" b="b"/>
            <a:pathLst>
              <a:path w="6051" h="6051" extrusionOk="0">
                <a:moveTo>
                  <a:pt x="1146" y="1"/>
                </a:moveTo>
                <a:lnTo>
                  <a:pt x="0" y="1147"/>
                </a:lnTo>
                <a:lnTo>
                  <a:pt x="1911" y="3057"/>
                </a:lnTo>
                <a:lnTo>
                  <a:pt x="0" y="4904"/>
                </a:lnTo>
                <a:lnTo>
                  <a:pt x="1146" y="6051"/>
                </a:lnTo>
                <a:lnTo>
                  <a:pt x="3057" y="4140"/>
                </a:lnTo>
                <a:lnTo>
                  <a:pt x="4904" y="6051"/>
                </a:lnTo>
                <a:lnTo>
                  <a:pt x="6050" y="4904"/>
                </a:lnTo>
                <a:lnTo>
                  <a:pt x="4140" y="3057"/>
                </a:lnTo>
                <a:lnTo>
                  <a:pt x="6050" y="1147"/>
                </a:lnTo>
                <a:lnTo>
                  <a:pt x="4904" y="1"/>
                </a:lnTo>
                <a:lnTo>
                  <a:pt x="3057" y="1911"/>
                </a:lnTo>
                <a:lnTo>
                  <a:pt x="114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22"/>
          <p:cNvSpPr/>
          <p:nvPr/>
        </p:nvSpPr>
        <p:spPr>
          <a:xfrm>
            <a:off x="3936452" y="266508"/>
            <a:ext cx="143682" cy="145194"/>
          </a:xfrm>
          <a:custGeom>
            <a:avLst/>
            <a:gdLst/>
            <a:ahLst/>
            <a:cxnLst/>
            <a:rect l="l" t="t" r="r" b="b"/>
            <a:pathLst>
              <a:path w="5988" h="6051" extrusionOk="0">
                <a:moveTo>
                  <a:pt x="1084" y="1"/>
                </a:moveTo>
                <a:lnTo>
                  <a:pt x="1" y="1147"/>
                </a:lnTo>
                <a:lnTo>
                  <a:pt x="1848" y="3057"/>
                </a:lnTo>
                <a:lnTo>
                  <a:pt x="1" y="4904"/>
                </a:lnTo>
                <a:lnTo>
                  <a:pt x="1084" y="6051"/>
                </a:lnTo>
                <a:lnTo>
                  <a:pt x="2994" y="4140"/>
                </a:lnTo>
                <a:lnTo>
                  <a:pt x="4905" y="6051"/>
                </a:lnTo>
                <a:lnTo>
                  <a:pt x="5987" y="4904"/>
                </a:lnTo>
                <a:lnTo>
                  <a:pt x="4140" y="3057"/>
                </a:lnTo>
                <a:lnTo>
                  <a:pt x="5987" y="1147"/>
                </a:lnTo>
                <a:lnTo>
                  <a:pt x="4905" y="1"/>
                </a:lnTo>
                <a:lnTo>
                  <a:pt x="2994" y="1911"/>
                </a:lnTo>
                <a:lnTo>
                  <a:pt x="108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22"/>
          <p:cNvSpPr/>
          <p:nvPr/>
        </p:nvSpPr>
        <p:spPr>
          <a:xfrm>
            <a:off x="-1092516" y="2699241"/>
            <a:ext cx="165062" cy="166573"/>
          </a:xfrm>
          <a:custGeom>
            <a:avLst/>
            <a:gdLst/>
            <a:ahLst/>
            <a:cxnLst/>
            <a:rect l="l" t="t" r="r" b="b"/>
            <a:pathLst>
              <a:path w="6879" h="6942" extrusionOk="0">
                <a:moveTo>
                  <a:pt x="2612" y="0"/>
                </a:moveTo>
                <a:lnTo>
                  <a:pt x="2612" y="2675"/>
                </a:lnTo>
                <a:lnTo>
                  <a:pt x="1" y="2675"/>
                </a:lnTo>
                <a:lnTo>
                  <a:pt x="1" y="4267"/>
                </a:lnTo>
                <a:lnTo>
                  <a:pt x="2612" y="4267"/>
                </a:lnTo>
                <a:lnTo>
                  <a:pt x="2612" y="6942"/>
                </a:lnTo>
                <a:lnTo>
                  <a:pt x="4204" y="6942"/>
                </a:lnTo>
                <a:lnTo>
                  <a:pt x="4204" y="4267"/>
                </a:lnTo>
                <a:lnTo>
                  <a:pt x="6879" y="4267"/>
                </a:lnTo>
                <a:lnTo>
                  <a:pt x="6879" y="2675"/>
                </a:lnTo>
                <a:lnTo>
                  <a:pt x="4204" y="2675"/>
                </a:lnTo>
                <a:lnTo>
                  <a:pt x="420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22"/>
          <p:cNvSpPr/>
          <p:nvPr/>
        </p:nvSpPr>
        <p:spPr>
          <a:xfrm>
            <a:off x="169693" y="1435496"/>
            <a:ext cx="165062" cy="166597"/>
          </a:xfrm>
          <a:custGeom>
            <a:avLst/>
            <a:gdLst/>
            <a:ahLst/>
            <a:cxnLst/>
            <a:rect l="l" t="t" r="r" b="b"/>
            <a:pathLst>
              <a:path w="6879" h="6943" extrusionOk="0">
                <a:moveTo>
                  <a:pt x="2612" y="1"/>
                </a:moveTo>
                <a:lnTo>
                  <a:pt x="2612" y="2676"/>
                </a:lnTo>
                <a:lnTo>
                  <a:pt x="1" y="2676"/>
                </a:lnTo>
                <a:lnTo>
                  <a:pt x="1" y="4268"/>
                </a:lnTo>
                <a:lnTo>
                  <a:pt x="2612" y="4268"/>
                </a:lnTo>
                <a:lnTo>
                  <a:pt x="2612" y="6942"/>
                </a:lnTo>
                <a:lnTo>
                  <a:pt x="4204" y="6942"/>
                </a:lnTo>
                <a:lnTo>
                  <a:pt x="4204" y="4268"/>
                </a:lnTo>
                <a:lnTo>
                  <a:pt x="6879" y="4268"/>
                </a:lnTo>
                <a:lnTo>
                  <a:pt x="6879" y="2676"/>
                </a:lnTo>
                <a:lnTo>
                  <a:pt x="4204" y="2676"/>
                </a:lnTo>
                <a:lnTo>
                  <a:pt x="420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22"/>
          <p:cNvSpPr/>
          <p:nvPr/>
        </p:nvSpPr>
        <p:spPr>
          <a:xfrm>
            <a:off x="849711" y="1453829"/>
            <a:ext cx="1453233" cy="129933"/>
          </a:xfrm>
          <a:custGeom>
            <a:avLst/>
            <a:gdLst/>
            <a:ahLst/>
            <a:cxnLst/>
            <a:rect l="l" t="t" r="r" b="b"/>
            <a:pathLst>
              <a:path w="60564" h="5415" extrusionOk="0">
                <a:moveTo>
                  <a:pt x="55851" y="1"/>
                </a:moveTo>
                <a:lnTo>
                  <a:pt x="55851" y="1912"/>
                </a:lnTo>
                <a:lnTo>
                  <a:pt x="1083" y="1912"/>
                </a:lnTo>
                <a:cubicBezTo>
                  <a:pt x="0" y="1912"/>
                  <a:pt x="0" y="3504"/>
                  <a:pt x="1083" y="3504"/>
                </a:cubicBezTo>
                <a:lnTo>
                  <a:pt x="55851" y="3504"/>
                </a:lnTo>
                <a:lnTo>
                  <a:pt x="55851" y="5414"/>
                </a:lnTo>
                <a:lnTo>
                  <a:pt x="60564" y="2676"/>
                </a:lnTo>
                <a:lnTo>
                  <a:pt x="5585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22"/>
          <p:cNvSpPr/>
          <p:nvPr/>
        </p:nvSpPr>
        <p:spPr>
          <a:xfrm>
            <a:off x="-848007" y="158003"/>
            <a:ext cx="2017116" cy="591405"/>
          </a:xfrm>
          <a:custGeom>
            <a:avLst/>
            <a:gdLst/>
            <a:ahLst/>
            <a:cxnLst/>
            <a:rect l="l" t="t" r="r" b="b"/>
            <a:pathLst>
              <a:path w="84064" h="24647" extrusionOk="0">
                <a:moveTo>
                  <a:pt x="23563" y="1"/>
                </a:moveTo>
                <a:lnTo>
                  <a:pt x="23563" y="2357"/>
                </a:lnTo>
                <a:lnTo>
                  <a:pt x="7897" y="2357"/>
                </a:lnTo>
                <a:cubicBezTo>
                  <a:pt x="3503" y="2357"/>
                  <a:pt x="0" y="5860"/>
                  <a:pt x="0" y="10254"/>
                </a:cubicBezTo>
                <a:lnTo>
                  <a:pt x="0" y="23882"/>
                </a:lnTo>
                <a:cubicBezTo>
                  <a:pt x="0" y="24265"/>
                  <a:pt x="383" y="24647"/>
                  <a:pt x="828" y="24647"/>
                </a:cubicBezTo>
                <a:cubicBezTo>
                  <a:pt x="1274" y="24647"/>
                  <a:pt x="1593" y="24265"/>
                  <a:pt x="1593" y="23882"/>
                </a:cubicBezTo>
                <a:lnTo>
                  <a:pt x="1593" y="10190"/>
                </a:lnTo>
                <a:cubicBezTo>
                  <a:pt x="1593" y="6751"/>
                  <a:pt x="4395" y="3949"/>
                  <a:pt x="7897" y="3949"/>
                </a:cubicBezTo>
                <a:lnTo>
                  <a:pt x="23563" y="3949"/>
                </a:lnTo>
                <a:lnTo>
                  <a:pt x="23563" y="6369"/>
                </a:lnTo>
                <a:lnTo>
                  <a:pt x="29868" y="6369"/>
                </a:lnTo>
                <a:lnTo>
                  <a:pt x="29868" y="3949"/>
                </a:lnTo>
                <a:lnTo>
                  <a:pt x="79414" y="3949"/>
                </a:lnTo>
                <a:lnTo>
                  <a:pt x="79414" y="5860"/>
                </a:lnTo>
                <a:lnTo>
                  <a:pt x="84063" y="3185"/>
                </a:lnTo>
                <a:lnTo>
                  <a:pt x="79414" y="447"/>
                </a:lnTo>
                <a:lnTo>
                  <a:pt x="79414" y="2357"/>
                </a:lnTo>
                <a:lnTo>
                  <a:pt x="29868" y="2357"/>
                </a:lnTo>
                <a:lnTo>
                  <a:pt x="2986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22"/>
          <p:cNvSpPr/>
          <p:nvPr/>
        </p:nvSpPr>
        <p:spPr>
          <a:xfrm>
            <a:off x="3445946" y="532397"/>
            <a:ext cx="809903" cy="1066626"/>
          </a:xfrm>
          <a:custGeom>
            <a:avLst/>
            <a:gdLst/>
            <a:ahLst/>
            <a:cxnLst/>
            <a:rect l="l" t="t" r="r" b="b"/>
            <a:pathLst>
              <a:path w="33753" h="44452" extrusionOk="0">
                <a:moveTo>
                  <a:pt x="0" y="1"/>
                </a:moveTo>
                <a:lnTo>
                  <a:pt x="0" y="6305"/>
                </a:lnTo>
                <a:lnTo>
                  <a:pt x="6305" y="6305"/>
                </a:lnTo>
                <a:lnTo>
                  <a:pt x="6305" y="3885"/>
                </a:lnTo>
                <a:lnTo>
                  <a:pt x="24264" y="3885"/>
                </a:lnTo>
                <a:cubicBezTo>
                  <a:pt x="27576" y="3885"/>
                  <a:pt x="30250" y="6560"/>
                  <a:pt x="30314" y="9935"/>
                </a:cubicBezTo>
                <a:lnTo>
                  <a:pt x="30314" y="39803"/>
                </a:lnTo>
                <a:lnTo>
                  <a:pt x="28403" y="39803"/>
                </a:lnTo>
                <a:lnTo>
                  <a:pt x="31078" y="44452"/>
                </a:lnTo>
                <a:lnTo>
                  <a:pt x="33753" y="39803"/>
                </a:lnTo>
                <a:lnTo>
                  <a:pt x="31906" y="39803"/>
                </a:lnTo>
                <a:lnTo>
                  <a:pt x="31906" y="9935"/>
                </a:lnTo>
                <a:cubicBezTo>
                  <a:pt x="31842" y="5796"/>
                  <a:pt x="28467" y="2357"/>
                  <a:pt x="24264" y="2357"/>
                </a:cubicBezTo>
                <a:lnTo>
                  <a:pt x="6305" y="2357"/>
                </a:lnTo>
                <a:lnTo>
                  <a:pt x="630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22"/>
          <p:cNvSpPr/>
          <p:nvPr/>
        </p:nvSpPr>
        <p:spPr>
          <a:xfrm>
            <a:off x="-1256018" y="481959"/>
            <a:ext cx="129909" cy="302217"/>
          </a:xfrm>
          <a:custGeom>
            <a:avLst/>
            <a:gdLst/>
            <a:ahLst/>
            <a:cxnLst/>
            <a:rect l="l" t="t" r="r" b="b"/>
            <a:pathLst>
              <a:path w="5414" h="12595" extrusionOk="0">
                <a:moveTo>
                  <a:pt x="2676" y="1"/>
                </a:moveTo>
                <a:lnTo>
                  <a:pt x="1" y="4714"/>
                </a:lnTo>
                <a:lnTo>
                  <a:pt x="1911" y="4714"/>
                </a:lnTo>
                <a:lnTo>
                  <a:pt x="1911" y="11783"/>
                </a:lnTo>
                <a:cubicBezTo>
                  <a:pt x="1911" y="12324"/>
                  <a:pt x="2309" y="12594"/>
                  <a:pt x="2707" y="12594"/>
                </a:cubicBezTo>
                <a:cubicBezTo>
                  <a:pt x="3105" y="12594"/>
                  <a:pt x="3503" y="12324"/>
                  <a:pt x="3503" y="11783"/>
                </a:cubicBezTo>
                <a:lnTo>
                  <a:pt x="3503" y="4714"/>
                </a:lnTo>
                <a:lnTo>
                  <a:pt x="5414" y="4714"/>
                </a:lnTo>
                <a:lnTo>
                  <a:pt x="267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22"/>
          <p:cNvSpPr/>
          <p:nvPr/>
        </p:nvSpPr>
        <p:spPr>
          <a:xfrm>
            <a:off x="-432366" y="3597758"/>
            <a:ext cx="129909" cy="302577"/>
          </a:xfrm>
          <a:custGeom>
            <a:avLst/>
            <a:gdLst/>
            <a:ahLst/>
            <a:cxnLst/>
            <a:rect l="l" t="t" r="r" b="b"/>
            <a:pathLst>
              <a:path w="5414" h="12610" extrusionOk="0">
                <a:moveTo>
                  <a:pt x="2739" y="1"/>
                </a:moveTo>
                <a:cubicBezTo>
                  <a:pt x="2293" y="1"/>
                  <a:pt x="1911" y="383"/>
                  <a:pt x="1911" y="828"/>
                </a:cubicBezTo>
                <a:lnTo>
                  <a:pt x="1911" y="7897"/>
                </a:lnTo>
                <a:lnTo>
                  <a:pt x="0" y="7897"/>
                </a:lnTo>
                <a:lnTo>
                  <a:pt x="2739" y="12610"/>
                </a:lnTo>
                <a:lnTo>
                  <a:pt x="5414" y="7897"/>
                </a:lnTo>
                <a:lnTo>
                  <a:pt x="3503" y="7897"/>
                </a:lnTo>
                <a:lnTo>
                  <a:pt x="3503" y="828"/>
                </a:lnTo>
                <a:cubicBezTo>
                  <a:pt x="3503" y="383"/>
                  <a:pt x="3121" y="1"/>
                  <a:pt x="273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22"/>
          <p:cNvSpPr/>
          <p:nvPr/>
        </p:nvSpPr>
        <p:spPr>
          <a:xfrm>
            <a:off x="-1074160" y="481959"/>
            <a:ext cx="128373" cy="302217"/>
          </a:xfrm>
          <a:custGeom>
            <a:avLst/>
            <a:gdLst/>
            <a:ahLst/>
            <a:cxnLst/>
            <a:rect l="l" t="t" r="r" b="b"/>
            <a:pathLst>
              <a:path w="5350" h="12595" extrusionOk="0">
                <a:moveTo>
                  <a:pt x="2675" y="1"/>
                </a:moveTo>
                <a:lnTo>
                  <a:pt x="0" y="4714"/>
                </a:lnTo>
                <a:lnTo>
                  <a:pt x="1911" y="4714"/>
                </a:lnTo>
                <a:lnTo>
                  <a:pt x="1847" y="11783"/>
                </a:lnTo>
                <a:cubicBezTo>
                  <a:pt x="1847" y="12324"/>
                  <a:pt x="2245" y="12594"/>
                  <a:pt x="2643" y="12594"/>
                </a:cubicBezTo>
                <a:cubicBezTo>
                  <a:pt x="3041" y="12594"/>
                  <a:pt x="3439" y="12324"/>
                  <a:pt x="3439" y="11783"/>
                </a:cubicBezTo>
                <a:lnTo>
                  <a:pt x="3439" y="4714"/>
                </a:lnTo>
                <a:lnTo>
                  <a:pt x="5350" y="4714"/>
                </a:lnTo>
                <a:lnTo>
                  <a:pt x="267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22"/>
          <p:cNvSpPr/>
          <p:nvPr/>
        </p:nvSpPr>
        <p:spPr>
          <a:xfrm>
            <a:off x="-432366" y="1941311"/>
            <a:ext cx="129909" cy="1601450"/>
          </a:xfrm>
          <a:custGeom>
            <a:avLst/>
            <a:gdLst/>
            <a:ahLst/>
            <a:cxnLst/>
            <a:rect l="l" t="t" r="r" b="b"/>
            <a:pathLst>
              <a:path w="5414" h="66741" extrusionOk="0">
                <a:moveTo>
                  <a:pt x="2739" y="0"/>
                </a:moveTo>
                <a:lnTo>
                  <a:pt x="0" y="4649"/>
                </a:lnTo>
                <a:lnTo>
                  <a:pt x="1911" y="4649"/>
                </a:lnTo>
                <a:lnTo>
                  <a:pt x="1911" y="65977"/>
                </a:lnTo>
                <a:cubicBezTo>
                  <a:pt x="1911" y="66486"/>
                  <a:pt x="2309" y="66741"/>
                  <a:pt x="2707" y="66741"/>
                </a:cubicBezTo>
                <a:cubicBezTo>
                  <a:pt x="3105" y="66741"/>
                  <a:pt x="3503" y="66486"/>
                  <a:pt x="3503" y="65977"/>
                </a:cubicBezTo>
                <a:lnTo>
                  <a:pt x="3503" y="4649"/>
                </a:lnTo>
                <a:lnTo>
                  <a:pt x="5414" y="4649"/>
                </a:lnTo>
                <a:lnTo>
                  <a:pt x="273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22"/>
          <p:cNvSpPr/>
          <p:nvPr/>
        </p:nvSpPr>
        <p:spPr>
          <a:xfrm>
            <a:off x="3209091" y="4536010"/>
            <a:ext cx="1005510" cy="152824"/>
          </a:xfrm>
          <a:custGeom>
            <a:avLst/>
            <a:gdLst/>
            <a:ahLst/>
            <a:cxnLst/>
            <a:rect l="l" t="t" r="r" b="b"/>
            <a:pathLst>
              <a:path w="41905" h="6369" extrusionOk="0">
                <a:moveTo>
                  <a:pt x="25092" y="1"/>
                </a:moveTo>
                <a:lnTo>
                  <a:pt x="25092" y="2357"/>
                </a:lnTo>
                <a:lnTo>
                  <a:pt x="1019" y="2357"/>
                </a:lnTo>
                <a:cubicBezTo>
                  <a:pt x="0" y="2357"/>
                  <a:pt x="0" y="3949"/>
                  <a:pt x="1019" y="3949"/>
                </a:cubicBezTo>
                <a:lnTo>
                  <a:pt x="25092" y="3949"/>
                </a:lnTo>
                <a:lnTo>
                  <a:pt x="25092" y="6369"/>
                </a:lnTo>
                <a:lnTo>
                  <a:pt x="31397" y="6369"/>
                </a:lnTo>
                <a:lnTo>
                  <a:pt x="31397" y="3949"/>
                </a:lnTo>
                <a:lnTo>
                  <a:pt x="37256" y="3949"/>
                </a:lnTo>
                <a:lnTo>
                  <a:pt x="37256" y="5859"/>
                </a:lnTo>
                <a:lnTo>
                  <a:pt x="41904" y="3185"/>
                </a:lnTo>
                <a:lnTo>
                  <a:pt x="37256" y="446"/>
                </a:lnTo>
                <a:lnTo>
                  <a:pt x="37256" y="2357"/>
                </a:lnTo>
                <a:lnTo>
                  <a:pt x="31397" y="2357"/>
                </a:lnTo>
                <a:lnTo>
                  <a:pt x="3139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22"/>
          <p:cNvSpPr/>
          <p:nvPr/>
        </p:nvSpPr>
        <p:spPr>
          <a:xfrm>
            <a:off x="168637" y="4665895"/>
            <a:ext cx="1180770" cy="378017"/>
          </a:xfrm>
          <a:custGeom>
            <a:avLst/>
            <a:gdLst/>
            <a:ahLst/>
            <a:cxnLst/>
            <a:rect l="l" t="t" r="r" b="b"/>
            <a:pathLst>
              <a:path w="49209" h="15754" extrusionOk="0">
                <a:moveTo>
                  <a:pt x="46534" y="1"/>
                </a:moveTo>
                <a:lnTo>
                  <a:pt x="43796" y="4650"/>
                </a:lnTo>
                <a:lnTo>
                  <a:pt x="45706" y="4650"/>
                </a:lnTo>
                <a:lnTo>
                  <a:pt x="45706" y="8725"/>
                </a:lnTo>
                <a:cubicBezTo>
                  <a:pt x="45706" y="10381"/>
                  <a:pt x="44369" y="11719"/>
                  <a:pt x="42713" y="11719"/>
                </a:cubicBezTo>
                <a:lnTo>
                  <a:pt x="32651" y="11719"/>
                </a:lnTo>
                <a:lnTo>
                  <a:pt x="32651" y="9235"/>
                </a:lnTo>
                <a:lnTo>
                  <a:pt x="26346" y="9235"/>
                </a:lnTo>
                <a:lnTo>
                  <a:pt x="26346" y="11719"/>
                </a:lnTo>
                <a:lnTo>
                  <a:pt x="6859" y="11719"/>
                </a:lnTo>
                <a:cubicBezTo>
                  <a:pt x="6497" y="9847"/>
                  <a:pt x="5018" y="8948"/>
                  <a:pt x="3536" y="8948"/>
                </a:cubicBezTo>
                <a:cubicBezTo>
                  <a:pt x="1892" y="8948"/>
                  <a:pt x="243" y="10054"/>
                  <a:pt x="109" y="12164"/>
                </a:cubicBezTo>
                <a:cubicBezTo>
                  <a:pt x="0" y="14441"/>
                  <a:pt x="1778" y="15754"/>
                  <a:pt x="3558" y="15754"/>
                </a:cubicBezTo>
                <a:cubicBezTo>
                  <a:pt x="4915" y="15754"/>
                  <a:pt x="6272" y="14991"/>
                  <a:pt x="6795" y="13311"/>
                </a:cubicBezTo>
                <a:lnTo>
                  <a:pt x="26346" y="13311"/>
                </a:lnTo>
                <a:lnTo>
                  <a:pt x="26346" y="15540"/>
                </a:lnTo>
                <a:lnTo>
                  <a:pt x="32651" y="15540"/>
                </a:lnTo>
                <a:lnTo>
                  <a:pt x="32651" y="13311"/>
                </a:lnTo>
                <a:lnTo>
                  <a:pt x="42650" y="13311"/>
                </a:lnTo>
                <a:cubicBezTo>
                  <a:pt x="45261" y="13311"/>
                  <a:pt x="47298" y="11273"/>
                  <a:pt x="47298" y="8725"/>
                </a:cubicBezTo>
                <a:lnTo>
                  <a:pt x="47298" y="4650"/>
                </a:lnTo>
                <a:lnTo>
                  <a:pt x="49209" y="4650"/>
                </a:lnTo>
                <a:lnTo>
                  <a:pt x="4653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22"/>
          <p:cNvSpPr/>
          <p:nvPr/>
        </p:nvSpPr>
        <p:spPr>
          <a:xfrm>
            <a:off x="-1356869" y="2564773"/>
            <a:ext cx="189513" cy="161270"/>
          </a:xfrm>
          <a:custGeom>
            <a:avLst/>
            <a:gdLst/>
            <a:ahLst/>
            <a:cxnLst/>
            <a:rect l="l" t="t" r="r" b="b"/>
            <a:pathLst>
              <a:path w="7898" h="6721" extrusionOk="0">
                <a:moveTo>
                  <a:pt x="4522" y="0"/>
                </a:moveTo>
                <a:cubicBezTo>
                  <a:pt x="1465" y="0"/>
                  <a:pt x="1" y="3630"/>
                  <a:pt x="2102" y="5732"/>
                </a:cubicBezTo>
                <a:cubicBezTo>
                  <a:pt x="2805" y="6414"/>
                  <a:pt x="3663" y="6721"/>
                  <a:pt x="4501" y="6721"/>
                </a:cubicBezTo>
                <a:cubicBezTo>
                  <a:pt x="6242" y="6721"/>
                  <a:pt x="7897" y="5396"/>
                  <a:pt x="7897" y="3375"/>
                </a:cubicBezTo>
                <a:cubicBezTo>
                  <a:pt x="7897" y="1465"/>
                  <a:pt x="6369" y="0"/>
                  <a:pt x="452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22"/>
          <p:cNvSpPr/>
          <p:nvPr/>
        </p:nvSpPr>
        <p:spPr>
          <a:xfrm>
            <a:off x="-1317134" y="1615819"/>
            <a:ext cx="594452" cy="129909"/>
          </a:xfrm>
          <a:custGeom>
            <a:avLst/>
            <a:gdLst/>
            <a:ahLst/>
            <a:cxnLst/>
            <a:rect l="l" t="t" r="r" b="b"/>
            <a:pathLst>
              <a:path w="24774" h="5414" extrusionOk="0">
                <a:moveTo>
                  <a:pt x="4713" y="0"/>
                </a:moveTo>
                <a:lnTo>
                  <a:pt x="0" y="2739"/>
                </a:lnTo>
                <a:lnTo>
                  <a:pt x="4713" y="5414"/>
                </a:lnTo>
                <a:lnTo>
                  <a:pt x="4713" y="3503"/>
                </a:lnTo>
                <a:lnTo>
                  <a:pt x="23946" y="3503"/>
                </a:lnTo>
                <a:cubicBezTo>
                  <a:pt x="24391" y="3503"/>
                  <a:pt x="24774" y="3185"/>
                  <a:pt x="24774" y="2739"/>
                </a:cubicBezTo>
                <a:cubicBezTo>
                  <a:pt x="24774" y="2293"/>
                  <a:pt x="24391" y="1911"/>
                  <a:pt x="23946" y="1911"/>
                </a:cubicBezTo>
                <a:lnTo>
                  <a:pt x="4713" y="1911"/>
                </a:lnTo>
                <a:lnTo>
                  <a:pt x="471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22"/>
          <p:cNvSpPr/>
          <p:nvPr/>
        </p:nvSpPr>
        <p:spPr>
          <a:xfrm>
            <a:off x="3688919" y="3380771"/>
            <a:ext cx="169645" cy="437069"/>
          </a:xfrm>
          <a:custGeom>
            <a:avLst/>
            <a:gdLst/>
            <a:ahLst/>
            <a:cxnLst/>
            <a:rect l="l" t="t" r="r" b="b"/>
            <a:pathLst>
              <a:path w="7070" h="18215" extrusionOk="0">
                <a:moveTo>
                  <a:pt x="0" y="0"/>
                </a:moveTo>
                <a:cubicBezTo>
                  <a:pt x="0" y="2866"/>
                  <a:pt x="1911" y="4777"/>
                  <a:pt x="3503" y="6305"/>
                </a:cubicBezTo>
                <a:cubicBezTo>
                  <a:pt x="4522" y="7324"/>
                  <a:pt x="5413" y="8279"/>
                  <a:pt x="5541" y="9107"/>
                </a:cubicBezTo>
                <a:cubicBezTo>
                  <a:pt x="5413" y="9935"/>
                  <a:pt x="4522" y="10890"/>
                  <a:pt x="3503" y="11846"/>
                </a:cubicBezTo>
                <a:cubicBezTo>
                  <a:pt x="1911" y="13438"/>
                  <a:pt x="0" y="15348"/>
                  <a:pt x="0" y="18214"/>
                </a:cubicBezTo>
                <a:lnTo>
                  <a:pt x="1592" y="18214"/>
                </a:lnTo>
                <a:cubicBezTo>
                  <a:pt x="1592" y="16049"/>
                  <a:pt x="3121" y="14520"/>
                  <a:pt x="4585" y="13056"/>
                </a:cubicBezTo>
                <a:cubicBezTo>
                  <a:pt x="5859" y="11846"/>
                  <a:pt x="7005" y="10636"/>
                  <a:pt x="7069" y="9235"/>
                </a:cubicBezTo>
                <a:lnTo>
                  <a:pt x="7069" y="9107"/>
                </a:lnTo>
                <a:lnTo>
                  <a:pt x="7069" y="9044"/>
                </a:lnTo>
                <a:cubicBezTo>
                  <a:pt x="7005" y="7579"/>
                  <a:pt x="5859" y="6433"/>
                  <a:pt x="4585" y="5223"/>
                </a:cubicBezTo>
                <a:cubicBezTo>
                  <a:pt x="3121" y="3694"/>
                  <a:pt x="1592" y="2166"/>
                  <a:pt x="159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22"/>
          <p:cNvSpPr/>
          <p:nvPr/>
        </p:nvSpPr>
        <p:spPr>
          <a:xfrm>
            <a:off x="3875336" y="3379235"/>
            <a:ext cx="171180" cy="438605"/>
          </a:xfrm>
          <a:custGeom>
            <a:avLst/>
            <a:gdLst/>
            <a:ahLst/>
            <a:cxnLst/>
            <a:rect l="l" t="t" r="r" b="b"/>
            <a:pathLst>
              <a:path w="7134" h="18279" extrusionOk="0">
                <a:moveTo>
                  <a:pt x="5541" y="1"/>
                </a:moveTo>
                <a:cubicBezTo>
                  <a:pt x="5541" y="2230"/>
                  <a:pt x="4013" y="3758"/>
                  <a:pt x="2484" y="5223"/>
                </a:cubicBezTo>
                <a:cubicBezTo>
                  <a:pt x="1274" y="6433"/>
                  <a:pt x="128" y="7643"/>
                  <a:pt x="1" y="9044"/>
                </a:cubicBezTo>
                <a:lnTo>
                  <a:pt x="1" y="9171"/>
                </a:lnTo>
                <a:lnTo>
                  <a:pt x="1" y="9235"/>
                </a:lnTo>
                <a:cubicBezTo>
                  <a:pt x="128" y="10700"/>
                  <a:pt x="1274" y="11846"/>
                  <a:pt x="2484" y="13056"/>
                </a:cubicBezTo>
                <a:cubicBezTo>
                  <a:pt x="4013" y="14521"/>
                  <a:pt x="5541" y="16113"/>
                  <a:pt x="5541" y="18278"/>
                </a:cubicBezTo>
                <a:lnTo>
                  <a:pt x="7133" y="18278"/>
                </a:lnTo>
                <a:cubicBezTo>
                  <a:pt x="7133" y="15412"/>
                  <a:pt x="5159" y="13502"/>
                  <a:pt x="3631" y="11910"/>
                </a:cubicBezTo>
                <a:cubicBezTo>
                  <a:pt x="2612" y="10891"/>
                  <a:pt x="1656" y="9935"/>
                  <a:pt x="1593" y="9108"/>
                </a:cubicBezTo>
                <a:cubicBezTo>
                  <a:pt x="1656" y="8280"/>
                  <a:pt x="2612" y="7388"/>
                  <a:pt x="3631" y="6369"/>
                </a:cubicBezTo>
                <a:cubicBezTo>
                  <a:pt x="5223" y="4777"/>
                  <a:pt x="7133" y="2867"/>
                  <a:pt x="713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22"/>
          <p:cNvSpPr/>
          <p:nvPr/>
        </p:nvSpPr>
        <p:spPr>
          <a:xfrm>
            <a:off x="3779068" y="3467873"/>
            <a:ext cx="177275" cy="111577"/>
          </a:xfrm>
          <a:custGeom>
            <a:avLst/>
            <a:gdLst/>
            <a:ahLst/>
            <a:cxnLst/>
            <a:rect l="l" t="t" r="r" b="b"/>
            <a:pathLst>
              <a:path w="7388" h="4650" extrusionOk="0">
                <a:moveTo>
                  <a:pt x="1" y="0"/>
                </a:moveTo>
                <a:cubicBezTo>
                  <a:pt x="574" y="637"/>
                  <a:pt x="1274" y="1338"/>
                  <a:pt x="1975" y="1975"/>
                </a:cubicBezTo>
                <a:cubicBezTo>
                  <a:pt x="2548" y="2548"/>
                  <a:pt x="3057" y="3248"/>
                  <a:pt x="3439" y="4013"/>
                </a:cubicBezTo>
                <a:cubicBezTo>
                  <a:pt x="3567" y="4204"/>
                  <a:pt x="3630" y="4458"/>
                  <a:pt x="3694" y="4649"/>
                </a:cubicBezTo>
                <a:cubicBezTo>
                  <a:pt x="3694" y="4586"/>
                  <a:pt x="3758" y="4458"/>
                  <a:pt x="3758" y="4395"/>
                </a:cubicBezTo>
                <a:cubicBezTo>
                  <a:pt x="3885" y="4013"/>
                  <a:pt x="4076" y="3694"/>
                  <a:pt x="4267" y="3376"/>
                </a:cubicBezTo>
                <a:cubicBezTo>
                  <a:pt x="4713" y="2803"/>
                  <a:pt x="5159" y="2229"/>
                  <a:pt x="5668" y="1720"/>
                </a:cubicBezTo>
                <a:cubicBezTo>
                  <a:pt x="6242" y="1147"/>
                  <a:pt x="6878" y="574"/>
                  <a:pt x="738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22"/>
          <p:cNvSpPr/>
          <p:nvPr/>
        </p:nvSpPr>
        <p:spPr>
          <a:xfrm>
            <a:off x="3867706" y="3617626"/>
            <a:ext cx="24" cy="24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0"/>
                </a:move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22"/>
          <p:cNvSpPr/>
          <p:nvPr/>
        </p:nvSpPr>
        <p:spPr>
          <a:xfrm>
            <a:off x="3650719" y="3330334"/>
            <a:ext cx="429415" cy="38224"/>
          </a:xfrm>
          <a:custGeom>
            <a:avLst/>
            <a:gdLst/>
            <a:ahLst/>
            <a:cxnLst/>
            <a:rect l="l" t="t" r="r" b="b"/>
            <a:pathLst>
              <a:path w="17896" h="1593" extrusionOk="0">
                <a:moveTo>
                  <a:pt x="0" y="1"/>
                </a:moveTo>
                <a:lnTo>
                  <a:pt x="0" y="1593"/>
                </a:lnTo>
                <a:lnTo>
                  <a:pt x="17895" y="1593"/>
                </a:lnTo>
                <a:lnTo>
                  <a:pt x="1789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22"/>
          <p:cNvSpPr/>
          <p:nvPr/>
        </p:nvSpPr>
        <p:spPr>
          <a:xfrm>
            <a:off x="3650719" y="3830030"/>
            <a:ext cx="429415" cy="38224"/>
          </a:xfrm>
          <a:custGeom>
            <a:avLst/>
            <a:gdLst/>
            <a:ahLst/>
            <a:cxnLst/>
            <a:rect l="l" t="t" r="r" b="b"/>
            <a:pathLst>
              <a:path w="17896" h="1593" extrusionOk="0">
                <a:moveTo>
                  <a:pt x="0" y="1"/>
                </a:moveTo>
                <a:lnTo>
                  <a:pt x="0" y="1593"/>
                </a:lnTo>
                <a:lnTo>
                  <a:pt x="17895" y="1593"/>
                </a:lnTo>
                <a:lnTo>
                  <a:pt x="1789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22"/>
          <p:cNvSpPr/>
          <p:nvPr/>
        </p:nvSpPr>
        <p:spPr>
          <a:xfrm>
            <a:off x="3772950" y="1883243"/>
            <a:ext cx="117647" cy="169645"/>
          </a:xfrm>
          <a:custGeom>
            <a:avLst/>
            <a:gdLst/>
            <a:ahLst/>
            <a:cxnLst/>
            <a:rect l="l" t="t" r="r" b="b"/>
            <a:pathLst>
              <a:path w="4903" h="7070" extrusionOk="0">
                <a:moveTo>
                  <a:pt x="2357" y="1274"/>
                </a:moveTo>
                <a:cubicBezTo>
                  <a:pt x="2930" y="1274"/>
                  <a:pt x="3312" y="1720"/>
                  <a:pt x="3312" y="2293"/>
                </a:cubicBezTo>
                <a:cubicBezTo>
                  <a:pt x="3312" y="2802"/>
                  <a:pt x="2930" y="3312"/>
                  <a:pt x="2357" y="3312"/>
                </a:cubicBezTo>
                <a:lnTo>
                  <a:pt x="1593" y="3312"/>
                </a:lnTo>
                <a:lnTo>
                  <a:pt x="1593" y="1274"/>
                </a:lnTo>
                <a:close/>
                <a:moveTo>
                  <a:pt x="1" y="0"/>
                </a:moveTo>
                <a:lnTo>
                  <a:pt x="1" y="7069"/>
                </a:lnTo>
                <a:lnTo>
                  <a:pt x="1593" y="7069"/>
                </a:lnTo>
                <a:lnTo>
                  <a:pt x="1593" y="4522"/>
                </a:lnTo>
                <a:lnTo>
                  <a:pt x="2675" y="4522"/>
                </a:lnTo>
                <a:cubicBezTo>
                  <a:pt x="2710" y="4524"/>
                  <a:pt x="2743" y="4524"/>
                  <a:pt x="2777" y="4524"/>
                </a:cubicBezTo>
                <a:cubicBezTo>
                  <a:pt x="3942" y="4524"/>
                  <a:pt x="4903" y="3469"/>
                  <a:pt x="4841" y="2293"/>
                </a:cubicBezTo>
                <a:cubicBezTo>
                  <a:pt x="4841" y="1019"/>
                  <a:pt x="3885" y="0"/>
                  <a:pt x="261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22"/>
          <p:cNvSpPr/>
          <p:nvPr/>
        </p:nvSpPr>
        <p:spPr>
          <a:xfrm>
            <a:off x="3905906" y="1883243"/>
            <a:ext cx="132956" cy="169645"/>
          </a:xfrm>
          <a:custGeom>
            <a:avLst/>
            <a:gdLst/>
            <a:ahLst/>
            <a:cxnLst/>
            <a:rect l="l" t="t" r="r" b="b"/>
            <a:pathLst>
              <a:path w="5541" h="7070" extrusionOk="0">
                <a:moveTo>
                  <a:pt x="0" y="0"/>
                </a:moveTo>
                <a:lnTo>
                  <a:pt x="0" y="7069"/>
                </a:lnTo>
                <a:lnTo>
                  <a:pt x="1592" y="7069"/>
                </a:lnTo>
                <a:lnTo>
                  <a:pt x="1592" y="4267"/>
                </a:lnTo>
                <a:lnTo>
                  <a:pt x="3885" y="4267"/>
                </a:lnTo>
                <a:lnTo>
                  <a:pt x="3885" y="7069"/>
                </a:lnTo>
                <a:lnTo>
                  <a:pt x="5541" y="7069"/>
                </a:lnTo>
                <a:lnTo>
                  <a:pt x="5541" y="0"/>
                </a:lnTo>
                <a:lnTo>
                  <a:pt x="3885" y="0"/>
                </a:lnTo>
                <a:lnTo>
                  <a:pt x="3885" y="2802"/>
                </a:lnTo>
                <a:lnTo>
                  <a:pt x="1592" y="2802"/>
                </a:lnTo>
                <a:lnTo>
                  <a:pt x="159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22"/>
          <p:cNvSpPr/>
          <p:nvPr/>
        </p:nvSpPr>
        <p:spPr>
          <a:xfrm>
            <a:off x="4069408" y="1883243"/>
            <a:ext cx="116160" cy="169645"/>
          </a:xfrm>
          <a:custGeom>
            <a:avLst/>
            <a:gdLst/>
            <a:ahLst/>
            <a:cxnLst/>
            <a:rect l="l" t="t" r="r" b="b"/>
            <a:pathLst>
              <a:path w="4841" h="7070" extrusionOk="0">
                <a:moveTo>
                  <a:pt x="2357" y="1274"/>
                </a:moveTo>
                <a:cubicBezTo>
                  <a:pt x="2930" y="1274"/>
                  <a:pt x="3312" y="1720"/>
                  <a:pt x="3312" y="2293"/>
                </a:cubicBezTo>
                <a:cubicBezTo>
                  <a:pt x="3312" y="2802"/>
                  <a:pt x="2930" y="3312"/>
                  <a:pt x="2357" y="3312"/>
                </a:cubicBezTo>
                <a:lnTo>
                  <a:pt x="1529" y="3312"/>
                </a:lnTo>
                <a:lnTo>
                  <a:pt x="1529" y="1274"/>
                </a:lnTo>
                <a:close/>
                <a:moveTo>
                  <a:pt x="0" y="0"/>
                </a:moveTo>
                <a:lnTo>
                  <a:pt x="0" y="7069"/>
                </a:lnTo>
                <a:lnTo>
                  <a:pt x="1529" y="7069"/>
                </a:lnTo>
                <a:lnTo>
                  <a:pt x="1529" y="4522"/>
                </a:lnTo>
                <a:lnTo>
                  <a:pt x="2612" y="4522"/>
                </a:lnTo>
                <a:cubicBezTo>
                  <a:pt x="2647" y="4524"/>
                  <a:pt x="2683" y="4524"/>
                  <a:pt x="2718" y="4524"/>
                </a:cubicBezTo>
                <a:cubicBezTo>
                  <a:pt x="3938" y="4524"/>
                  <a:pt x="4839" y="3469"/>
                  <a:pt x="4777" y="2293"/>
                </a:cubicBezTo>
                <a:cubicBezTo>
                  <a:pt x="4840" y="1083"/>
                  <a:pt x="3822" y="64"/>
                  <a:pt x="261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22"/>
          <p:cNvSpPr/>
          <p:nvPr/>
        </p:nvSpPr>
        <p:spPr>
          <a:xfrm>
            <a:off x="-522515" y="481959"/>
            <a:ext cx="88638" cy="171180"/>
          </a:xfrm>
          <a:custGeom>
            <a:avLst/>
            <a:gdLst/>
            <a:ahLst/>
            <a:cxnLst/>
            <a:rect l="l" t="t" r="r" b="b"/>
            <a:pathLst>
              <a:path w="3694" h="7134" extrusionOk="0">
                <a:moveTo>
                  <a:pt x="2102" y="1"/>
                </a:moveTo>
                <a:lnTo>
                  <a:pt x="2102" y="4268"/>
                </a:lnTo>
                <a:cubicBezTo>
                  <a:pt x="2102" y="5032"/>
                  <a:pt x="2102" y="5669"/>
                  <a:pt x="955" y="5669"/>
                </a:cubicBezTo>
                <a:cubicBezTo>
                  <a:pt x="573" y="5669"/>
                  <a:pt x="191" y="5478"/>
                  <a:pt x="0" y="5159"/>
                </a:cubicBezTo>
                <a:lnTo>
                  <a:pt x="0" y="7006"/>
                </a:lnTo>
                <a:cubicBezTo>
                  <a:pt x="319" y="7134"/>
                  <a:pt x="637" y="7134"/>
                  <a:pt x="955" y="7134"/>
                </a:cubicBezTo>
                <a:cubicBezTo>
                  <a:pt x="2675" y="7134"/>
                  <a:pt x="3694" y="6433"/>
                  <a:pt x="3694" y="4395"/>
                </a:cubicBezTo>
                <a:lnTo>
                  <a:pt x="369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22"/>
          <p:cNvSpPr/>
          <p:nvPr/>
        </p:nvSpPr>
        <p:spPr>
          <a:xfrm>
            <a:off x="-415569" y="478912"/>
            <a:ext cx="142146" cy="175763"/>
          </a:xfrm>
          <a:custGeom>
            <a:avLst/>
            <a:gdLst/>
            <a:ahLst/>
            <a:cxnLst/>
            <a:rect l="l" t="t" r="r" b="b"/>
            <a:pathLst>
              <a:path w="5924" h="7325" extrusionOk="0">
                <a:moveTo>
                  <a:pt x="2867" y="1"/>
                </a:moveTo>
                <a:cubicBezTo>
                  <a:pt x="1593" y="1"/>
                  <a:pt x="256" y="637"/>
                  <a:pt x="256" y="2102"/>
                </a:cubicBezTo>
                <a:cubicBezTo>
                  <a:pt x="256" y="4713"/>
                  <a:pt x="4331" y="3822"/>
                  <a:pt x="4331" y="5223"/>
                </a:cubicBezTo>
                <a:cubicBezTo>
                  <a:pt x="4331" y="5860"/>
                  <a:pt x="3504" y="6051"/>
                  <a:pt x="3058" y="6051"/>
                </a:cubicBezTo>
                <a:cubicBezTo>
                  <a:pt x="3019" y="6054"/>
                  <a:pt x="2980" y="6055"/>
                  <a:pt x="2942" y="6055"/>
                </a:cubicBezTo>
                <a:cubicBezTo>
                  <a:pt x="2230" y="6055"/>
                  <a:pt x="1654" y="5505"/>
                  <a:pt x="1593" y="4841"/>
                </a:cubicBezTo>
                <a:lnTo>
                  <a:pt x="1" y="4841"/>
                </a:lnTo>
                <a:cubicBezTo>
                  <a:pt x="1" y="6496"/>
                  <a:pt x="1466" y="7324"/>
                  <a:pt x="2994" y="7324"/>
                </a:cubicBezTo>
                <a:cubicBezTo>
                  <a:pt x="4586" y="7324"/>
                  <a:pt x="5924" y="6687"/>
                  <a:pt x="5924" y="5032"/>
                </a:cubicBezTo>
                <a:cubicBezTo>
                  <a:pt x="5924" y="2357"/>
                  <a:pt x="1848" y="3249"/>
                  <a:pt x="1848" y="1975"/>
                </a:cubicBezTo>
                <a:cubicBezTo>
                  <a:pt x="1848" y="1465"/>
                  <a:pt x="2485" y="1274"/>
                  <a:pt x="2867" y="1274"/>
                </a:cubicBezTo>
                <a:cubicBezTo>
                  <a:pt x="3695" y="1274"/>
                  <a:pt x="4077" y="1529"/>
                  <a:pt x="4204" y="2230"/>
                </a:cubicBezTo>
                <a:lnTo>
                  <a:pt x="5669" y="2230"/>
                </a:lnTo>
                <a:cubicBezTo>
                  <a:pt x="5605" y="637"/>
                  <a:pt x="4331" y="1"/>
                  <a:pt x="286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22"/>
          <p:cNvSpPr/>
          <p:nvPr/>
        </p:nvSpPr>
        <p:spPr>
          <a:xfrm>
            <a:off x="-1214747" y="1001523"/>
            <a:ext cx="131445" cy="169645"/>
          </a:xfrm>
          <a:custGeom>
            <a:avLst/>
            <a:gdLst/>
            <a:ahLst/>
            <a:cxnLst/>
            <a:rect l="l" t="t" r="r" b="b"/>
            <a:pathLst>
              <a:path w="5478" h="7070" extrusionOk="0">
                <a:moveTo>
                  <a:pt x="0" y="1"/>
                </a:moveTo>
                <a:lnTo>
                  <a:pt x="0" y="7069"/>
                </a:lnTo>
                <a:lnTo>
                  <a:pt x="1529" y="7069"/>
                </a:lnTo>
                <a:lnTo>
                  <a:pt x="1529" y="4267"/>
                </a:lnTo>
                <a:lnTo>
                  <a:pt x="3821" y="4267"/>
                </a:lnTo>
                <a:lnTo>
                  <a:pt x="3821" y="7069"/>
                </a:lnTo>
                <a:lnTo>
                  <a:pt x="5477" y="7069"/>
                </a:lnTo>
                <a:lnTo>
                  <a:pt x="5477" y="1"/>
                </a:lnTo>
                <a:lnTo>
                  <a:pt x="3821" y="1"/>
                </a:lnTo>
                <a:lnTo>
                  <a:pt x="3821" y="2866"/>
                </a:lnTo>
                <a:lnTo>
                  <a:pt x="1529" y="2866"/>
                </a:lnTo>
                <a:lnTo>
                  <a:pt x="152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22"/>
          <p:cNvSpPr/>
          <p:nvPr/>
        </p:nvSpPr>
        <p:spPr>
          <a:xfrm>
            <a:off x="-1066530" y="1001523"/>
            <a:ext cx="134492" cy="169645"/>
          </a:xfrm>
          <a:custGeom>
            <a:avLst/>
            <a:gdLst/>
            <a:ahLst/>
            <a:cxnLst/>
            <a:rect l="l" t="t" r="r" b="b"/>
            <a:pathLst>
              <a:path w="5605" h="7070" extrusionOk="0">
                <a:moveTo>
                  <a:pt x="1" y="1"/>
                </a:moveTo>
                <a:lnTo>
                  <a:pt x="1" y="1465"/>
                </a:lnTo>
                <a:lnTo>
                  <a:pt x="2038" y="1465"/>
                </a:lnTo>
                <a:lnTo>
                  <a:pt x="2038" y="7069"/>
                </a:lnTo>
                <a:lnTo>
                  <a:pt x="3567" y="7069"/>
                </a:lnTo>
                <a:lnTo>
                  <a:pt x="3567" y="1465"/>
                </a:lnTo>
                <a:lnTo>
                  <a:pt x="5605" y="1465"/>
                </a:lnTo>
                <a:lnTo>
                  <a:pt x="560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22"/>
          <p:cNvSpPr/>
          <p:nvPr/>
        </p:nvSpPr>
        <p:spPr>
          <a:xfrm>
            <a:off x="-930526" y="1001523"/>
            <a:ext cx="224665" cy="169645"/>
          </a:xfrm>
          <a:custGeom>
            <a:avLst/>
            <a:gdLst/>
            <a:ahLst/>
            <a:cxnLst/>
            <a:rect l="l" t="t" r="r" b="b"/>
            <a:pathLst>
              <a:path w="9363" h="7070" extrusionOk="0">
                <a:moveTo>
                  <a:pt x="1402" y="1"/>
                </a:moveTo>
                <a:lnTo>
                  <a:pt x="0" y="7069"/>
                </a:lnTo>
                <a:lnTo>
                  <a:pt x="1720" y="7069"/>
                </a:lnTo>
                <a:lnTo>
                  <a:pt x="2548" y="2229"/>
                </a:lnTo>
                <a:lnTo>
                  <a:pt x="3949" y="7069"/>
                </a:lnTo>
                <a:lnTo>
                  <a:pt x="5477" y="7069"/>
                </a:lnTo>
                <a:lnTo>
                  <a:pt x="6815" y="2229"/>
                </a:lnTo>
                <a:lnTo>
                  <a:pt x="7643" y="7069"/>
                </a:lnTo>
                <a:lnTo>
                  <a:pt x="9362" y="7069"/>
                </a:lnTo>
                <a:lnTo>
                  <a:pt x="8025" y="1"/>
                </a:lnTo>
                <a:lnTo>
                  <a:pt x="6178" y="1"/>
                </a:lnTo>
                <a:lnTo>
                  <a:pt x="4713" y="4968"/>
                </a:lnTo>
                <a:lnTo>
                  <a:pt x="324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22"/>
          <p:cNvSpPr/>
          <p:nvPr/>
        </p:nvSpPr>
        <p:spPr>
          <a:xfrm>
            <a:off x="-689088" y="1001523"/>
            <a:ext cx="97828" cy="169645"/>
          </a:xfrm>
          <a:custGeom>
            <a:avLst/>
            <a:gdLst/>
            <a:ahLst/>
            <a:cxnLst/>
            <a:rect l="l" t="t" r="r" b="b"/>
            <a:pathLst>
              <a:path w="4077" h="7070" extrusionOk="0">
                <a:moveTo>
                  <a:pt x="1" y="1"/>
                </a:moveTo>
                <a:lnTo>
                  <a:pt x="1" y="7069"/>
                </a:lnTo>
                <a:lnTo>
                  <a:pt x="4076" y="7069"/>
                </a:lnTo>
                <a:lnTo>
                  <a:pt x="4076" y="5668"/>
                </a:lnTo>
                <a:lnTo>
                  <a:pt x="1529" y="5668"/>
                </a:lnTo>
                <a:lnTo>
                  <a:pt x="152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22"/>
          <p:cNvSpPr/>
          <p:nvPr/>
        </p:nvSpPr>
        <p:spPr>
          <a:xfrm>
            <a:off x="12309" y="4484061"/>
            <a:ext cx="155896" cy="203262"/>
          </a:xfrm>
          <a:custGeom>
            <a:avLst/>
            <a:gdLst/>
            <a:ahLst/>
            <a:cxnLst/>
            <a:rect l="l" t="t" r="r" b="b"/>
            <a:pathLst>
              <a:path w="6497" h="8471" extrusionOk="0">
                <a:moveTo>
                  <a:pt x="6496" y="0"/>
                </a:moveTo>
                <a:lnTo>
                  <a:pt x="0" y="3057"/>
                </a:lnTo>
                <a:lnTo>
                  <a:pt x="0" y="5413"/>
                </a:lnTo>
                <a:lnTo>
                  <a:pt x="6496" y="8470"/>
                </a:lnTo>
                <a:lnTo>
                  <a:pt x="6496" y="6560"/>
                </a:lnTo>
                <a:lnTo>
                  <a:pt x="1402" y="4267"/>
                </a:lnTo>
                <a:lnTo>
                  <a:pt x="6496" y="1911"/>
                </a:lnTo>
                <a:lnTo>
                  <a:pt x="649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22"/>
          <p:cNvSpPr/>
          <p:nvPr/>
        </p:nvSpPr>
        <p:spPr>
          <a:xfrm>
            <a:off x="192632" y="4384722"/>
            <a:ext cx="198679" cy="365252"/>
          </a:xfrm>
          <a:custGeom>
            <a:avLst/>
            <a:gdLst/>
            <a:ahLst/>
            <a:cxnLst/>
            <a:rect l="l" t="t" r="r" b="b"/>
            <a:pathLst>
              <a:path w="8280" h="15222" extrusionOk="0">
                <a:moveTo>
                  <a:pt x="6114" y="1"/>
                </a:moveTo>
                <a:lnTo>
                  <a:pt x="0" y="15221"/>
                </a:lnTo>
                <a:lnTo>
                  <a:pt x="2165" y="15221"/>
                </a:lnTo>
                <a:lnTo>
                  <a:pt x="827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22"/>
          <p:cNvSpPr/>
          <p:nvPr/>
        </p:nvSpPr>
        <p:spPr>
          <a:xfrm>
            <a:off x="3801989" y="4086729"/>
            <a:ext cx="230760" cy="230784"/>
          </a:xfrm>
          <a:custGeom>
            <a:avLst/>
            <a:gdLst/>
            <a:ahLst/>
            <a:cxnLst/>
            <a:rect l="l" t="t" r="r" b="b"/>
            <a:pathLst>
              <a:path w="9617" h="9618" extrusionOk="0">
                <a:moveTo>
                  <a:pt x="1" y="1"/>
                </a:moveTo>
                <a:lnTo>
                  <a:pt x="1" y="9617"/>
                </a:lnTo>
                <a:lnTo>
                  <a:pt x="9617" y="9617"/>
                </a:lnTo>
                <a:lnTo>
                  <a:pt x="961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05697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Google Shape;661;p33">
            <a:extLst>
              <a:ext uri="{FF2B5EF4-FFF2-40B4-BE49-F238E27FC236}">
                <a16:creationId xmlns:a16="http://schemas.microsoft.com/office/drawing/2014/main" id="{45C07294-3796-D8C0-CC9A-042F0AE28496}"/>
              </a:ext>
            </a:extLst>
          </p:cNvPr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Google Shape;653;p33">
            <a:extLst>
              <a:ext uri="{FF2B5EF4-FFF2-40B4-BE49-F238E27FC236}">
                <a16:creationId xmlns:a16="http://schemas.microsoft.com/office/drawing/2014/main" id="{2E4048B2-3D30-64BE-5DE0-3FA145B348A5}"/>
              </a:ext>
            </a:extLst>
          </p:cNvPr>
          <p:cNvSpPr txBox="1">
            <a:spLocks/>
          </p:cNvSpPr>
          <p:nvPr/>
        </p:nvSpPr>
        <p:spPr>
          <a:xfrm>
            <a:off x="311700" y="644550"/>
            <a:ext cx="8520600" cy="6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oboto Black"/>
              <a:buNone/>
              <a:defRPr sz="3000" b="0" i="0" u="none" strike="noStrike" cap="none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r>
              <a:rPr lang="es-ES" dirty="0"/>
              <a:t>Con el servicio logro una mejor comunicación entre los componentes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CF53FD2-72E6-3698-27C5-2DC62A894C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341" r="44915" b="26327"/>
          <a:stretch/>
        </p:blipFill>
        <p:spPr>
          <a:xfrm>
            <a:off x="1495587" y="1410345"/>
            <a:ext cx="5036949" cy="3308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2193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3"/>
          <p:cNvSpPr txBox="1">
            <a:spLocks noGrp="1"/>
          </p:cNvSpPr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¿A quién está dirigida esta página</a:t>
            </a:r>
            <a:r>
              <a:rPr lang="en-CA" dirty="0"/>
              <a:t>?</a:t>
            </a:r>
            <a:endParaRPr dirty="0"/>
          </a:p>
        </p:txBody>
      </p:sp>
      <p:sp>
        <p:nvSpPr>
          <p:cNvPr id="219" name="Google Shape;219;p23"/>
          <p:cNvSpPr txBox="1">
            <a:spLocks noGrp="1"/>
          </p:cNvSpPr>
          <p:nvPr>
            <p:ph type="subTitle" idx="1"/>
          </p:nvPr>
        </p:nvSpPr>
        <p:spPr>
          <a:xfrm>
            <a:off x="3181514" y="2544100"/>
            <a:ext cx="2659152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800" dirty="0"/>
              <a:t>Y en especial a los fans de DC</a:t>
            </a:r>
          </a:p>
        </p:txBody>
      </p:sp>
      <p:sp>
        <p:nvSpPr>
          <p:cNvPr id="234" name="Google Shape;234;p23"/>
          <p:cNvSpPr txBox="1">
            <a:spLocks noGrp="1"/>
          </p:cNvSpPr>
          <p:nvPr>
            <p:ph type="ctrTitle" idx="19"/>
          </p:nvPr>
        </p:nvSpPr>
        <p:spPr>
          <a:xfrm>
            <a:off x="3167842" y="2263224"/>
            <a:ext cx="3892833" cy="28087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000" dirty="0"/>
              <a:t>Esta web se encuentra dirigida a todo el público</a:t>
            </a:r>
            <a:endParaRPr sz="2000" dirty="0"/>
          </a:p>
        </p:txBody>
      </p:sp>
      <p:grpSp>
        <p:nvGrpSpPr>
          <p:cNvPr id="248" name="Google Shape;248;p23"/>
          <p:cNvGrpSpPr/>
          <p:nvPr/>
        </p:nvGrpSpPr>
        <p:grpSpPr>
          <a:xfrm>
            <a:off x="1184596" y="2615014"/>
            <a:ext cx="432964" cy="431586"/>
            <a:chOff x="5812000" y="2553488"/>
            <a:chExt cx="769850" cy="767400"/>
          </a:xfrm>
        </p:grpSpPr>
        <p:sp>
          <p:nvSpPr>
            <p:cNvPr id="249" name="Google Shape;249;p23"/>
            <p:cNvSpPr/>
            <p:nvPr/>
          </p:nvSpPr>
          <p:spPr>
            <a:xfrm>
              <a:off x="5858475" y="2553488"/>
              <a:ext cx="150900" cy="150900"/>
            </a:xfrm>
            <a:custGeom>
              <a:avLst/>
              <a:gdLst/>
              <a:ahLst/>
              <a:cxnLst/>
              <a:rect l="l" t="t" r="r" b="b"/>
              <a:pathLst>
                <a:path w="6036" h="6036" extrusionOk="0">
                  <a:moveTo>
                    <a:pt x="3034" y="1"/>
                  </a:moveTo>
                  <a:cubicBezTo>
                    <a:pt x="1338" y="1"/>
                    <a:pt x="0" y="1338"/>
                    <a:pt x="0" y="3002"/>
                  </a:cubicBezTo>
                  <a:cubicBezTo>
                    <a:pt x="0" y="4665"/>
                    <a:pt x="1338" y="6035"/>
                    <a:pt x="3034" y="6035"/>
                  </a:cubicBezTo>
                  <a:cubicBezTo>
                    <a:pt x="4698" y="6035"/>
                    <a:pt x="6035" y="4665"/>
                    <a:pt x="6035" y="3002"/>
                  </a:cubicBezTo>
                  <a:cubicBezTo>
                    <a:pt x="6035" y="1338"/>
                    <a:pt x="4698" y="1"/>
                    <a:pt x="30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23"/>
            <p:cNvSpPr/>
            <p:nvPr/>
          </p:nvSpPr>
          <p:spPr>
            <a:xfrm>
              <a:off x="5812000" y="2732888"/>
              <a:ext cx="244675" cy="425725"/>
            </a:xfrm>
            <a:custGeom>
              <a:avLst/>
              <a:gdLst/>
              <a:ahLst/>
              <a:cxnLst/>
              <a:rect l="l" t="t" r="r" b="b"/>
              <a:pathLst>
                <a:path w="9787" h="17029" extrusionOk="0">
                  <a:moveTo>
                    <a:pt x="1501" y="1"/>
                  </a:moveTo>
                  <a:cubicBezTo>
                    <a:pt x="685" y="1"/>
                    <a:pt x="0" y="686"/>
                    <a:pt x="0" y="1501"/>
                  </a:cubicBezTo>
                  <a:lnTo>
                    <a:pt x="0" y="7993"/>
                  </a:lnTo>
                  <a:cubicBezTo>
                    <a:pt x="33" y="8808"/>
                    <a:pt x="685" y="9493"/>
                    <a:pt x="1501" y="9493"/>
                  </a:cubicBezTo>
                  <a:lnTo>
                    <a:pt x="1794" y="9493"/>
                  </a:lnTo>
                  <a:lnTo>
                    <a:pt x="1794" y="15528"/>
                  </a:lnTo>
                  <a:cubicBezTo>
                    <a:pt x="1794" y="16343"/>
                    <a:pt x="2479" y="17028"/>
                    <a:pt x="3295" y="17028"/>
                  </a:cubicBezTo>
                  <a:lnTo>
                    <a:pt x="6459" y="17028"/>
                  </a:lnTo>
                  <a:cubicBezTo>
                    <a:pt x="7274" y="17028"/>
                    <a:pt x="7992" y="16343"/>
                    <a:pt x="7992" y="15528"/>
                  </a:cubicBezTo>
                  <a:lnTo>
                    <a:pt x="7992" y="15169"/>
                  </a:lnTo>
                  <a:cubicBezTo>
                    <a:pt x="7698" y="14647"/>
                    <a:pt x="7535" y="14027"/>
                    <a:pt x="7535" y="13408"/>
                  </a:cubicBezTo>
                  <a:lnTo>
                    <a:pt x="7535" y="5546"/>
                  </a:lnTo>
                  <a:cubicBezTo>
                    <a:pt x="7535" y="3981"/>
                    <a:pt x="8481" y="2676"/>
                    <a:pt x="9786" y="2121"/>
                  </a:cubicBezTo>
                  <a:lnTo>
                    <a:pt x="9786" y="1501"/>
                  </a:lnTo>
                  <a:cubicBezTo>
                    <a:pt x="9786" y="686"/>
                    <a:pt x="9068" y="1"/>
                    <a:pt x="8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23"/>
            <p:cNvSpPr/>
            <p:nvPr/>
          </p:nvSpPr>
          <p:spPr>
            <a:xfrm>
              <a:off x="6384475" y="2553488"/>
              <a:ext cx="150875" cy="150900"/>
            </a:xfrm>
            <a:custGeom>
              <a:avLst/>
              <a:gdLst/>
              <a:ahLst/>
              <a:cxnLst/>
              <a:rect l="l" t="t" r="r" b="b"/>
              <a:pathLst>
                <a:path w="6035" h="6036" extrusionOk="0">
                  <a:moveTo>
                    <a:pt x="3034" y="1"/>
                  </a:moveTo>
                  <a:cubicBezTo>
                    <a:pt x="1338" y="1"/>
                    <a:pt x="0" y="1338"/>
                    <a:pt x="0" y="3002"/>
                  </a:cubicBezTo>
                  <a:cubicBezTo>
                    <a:pt x="0" y="4665"/>
                    <a:pt x="1338" y="6035"/>
                    <a:pt x="3034" y="6035"/>
                  </a:cubicBezTo>
                  <a:cubicBezTo>
                    <a:pt x="4698" y="6035"/>
                    <a:pt x="6035" y="4665"/>
                    <a:pt x="6035" y="3002"/>
                  </a:cubicBezTo>
                  <a:cubicBezTo>
                    <a:pt x="6035" y="1338"/>
                    <a:pt x="4698" y="1"/>
                    <a:pt x="30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23"/>
            <p:cNvSpPr/>
            <p:nvPr/>
          </p:nvSpPr>
          <p:spPr>
            <a:xfrm>
              <a:off x="6337975" y="2732088"/>
              <a:ext cx="243875" cy="425700"/>
            </a:xfrm>
            <a:custGeom>
              <a:avLst/>
              <a:gdLst/>
              <a:ahLst/>
              <a:cxnLst/>
              <a:rect l="l" t="t" r="r" b="b"/>
              <a:pathLst>
                <a:path w="9755" h="17028" extrusionOk="0">
                  <a:moveTo>
                    <a:pt x="1501" y="0"/>
                  </a:moveTo>
                  <a:cubicBezTo>
                    <a:pt x="653" y="0"/>
                    <a:pt x="1" y="685"/>
                    <a:pt x="1" y="1501"/>
                  </a:cubicBezTo>
                  <a:lnTo>
                    <a:pt x="1" y="2121"/>
                  </a:lnTo>
                  <a:cubicBezTo>
                    <a:pt x="1338" y="2675"/>
                    <a:pt x="2219" y="4013"/>
                    <a:pt x="2219" y="5546"/>
                  </a:cubicBezTo>
                  <a:lnTo>
                    <a:pt x="2219" y="13407"/>
                  </a:lnTo>
                  <a:cubicBezTo>
                    <a:pt x="2219" y="14027"/>
                    <a:pt x="2056" y="14614"/>
                    <a:pt x="1795" y="15169"/>
                  </a:cubicBezTo>
                  <a:lnTo>
                    <a:pt x="1795" y="15527"/>
                  </a:lnTo>
                  <a:cubicBezTo>
                    <a:pt x="1795" y="16343"/>
                    <a:pt x="2480" y="17028"/>
                    <a:pt x="3296" y="17028"/>
                  </a:cubicBezTo>
                  <a:lnTo>
                    <a:pt x="6460" y="17028"/>
                  </a:lnTo>
                  <a:cubicBezTo>
                    <a:pt x="7275" y="17028"/>
                    <a:pt x="7960" y="16343"/>
                    <a:pt x="7960" y="15527"/>
                  </a:cubicBezTo>
                  <a:lnTo>
                    <a:pt x="7960" y="9493"/>
                  </a:lnTo>
                  <a:lnTo>
                    <a:pt x="8254" y="9493"/>
                  </a:lnTo>
                  <a:cubicBezTo>
                    <a:pt x="9069" y="9493"/>
                    <a:pt x="9754" y="8808"/>
                    <a:pt x="9754" y="7992"/>
                  </a:cubicBezTo>
                  <a:lnTo>
                    <a:pt x="9754" y="1501"/>
                  </a:lnTo>
                  <a:cubicBezTo>
                    <a:pt x="9754" y="685"/>
                    <a:pt x="9069" y="0"/>
                    <a:pt x="82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23"/>
            <p:cNvSpPr/>
            <p:nvPr/>
          </p:nvSpPr>
          <p:spPr>
            <a:xfrm>
              <a:off x="6057450" y="2834013"/>
              <a:ext cx="279750" cy="486875"/>
            </a:xfrm>
            <a:custGeom>
              <a:avLst/>
              <a:gdLst/>
              <a:ahLst/>
              <a:cxnLst/>
              <a:rect l="l" t="t" r="r" b="b"/>
              <a:pathLst>
                <a:path w="11190" h="19475" extrusionOk="0">
                  <a:moveTo>
                    <a:pt x="1501" y="1"/>
                  </a:moveTo>
                  <a:cubicBezTo>
                    <a:pt x="653" y="1"/>
                    <a:pt x="1" y="653"/>
                    <a:pt x="1" y="1501"/>
                  </a:cubicBezTo>
                  <a:lnTo>
                    <a:pt x="1" y="3948"/>
                  </a:lnTo>
                  <a:lnTo>
                    <a:pt x="1" y="9363"/>
                  </a:lnTo>
                  <a:cubicBezTo>
                    <a:pt x="1" y="10178"/>
                    <a:pt x="686" y="10863"/>
                    <a:pt x="1501" y="10863"/>
                  </a:cubicBezTo>
                  <a:lnTo>
                    <a:pt x="2088" y="10863"/>
                  </a:lnTo>
                  <a:lnTo>
                    <a:pt x="2088" y="17974"/>
                  </a:lnTo>
                  <a:cubicBezTo>
                    <a:pt x="2088" y="18790"/>
                    <a:pt x="2773" y="19475"/>
                    <a:pt x="3589" y="19475"/>
                  </a:cubicBezTo>
                  <a:lnTo>
                    <a:pt x="7601" y="19475"/>
                  </a:lnTo>
                  <a:cubicBezTo>
                    <a:pt x="8417" y="19475"/>
                    <a:pt x="9134" y="18790"/>
                    <a:pt x="9134" y="17974"/>
                  </a:cubicBezTo>
                  <a:lnTo>
                    <a:pt x="9134" y="10831"/>
                  </a:lnTo>
                  <a:lnTo>
                    <a:pt x="9689" y="10831"/>
                  </a:lnTo>
                  <a:cubicBezTo>
                    <a:pt x="10504" y="10831"/>
                    <a:pt x="11189" y="10146"/>
                    <a:pt x="11189" y="9330"/>
                  </a:cubicBezTo>
                  <a:lnTo>
                    <a:pt x="11189" y="3948"/>
                  </a:lnTo>
                  <a:lnTo>
                    <a:pt x="11189" y="1501"/>
                  </a:lnTo>
                  <a:cubicBezTo>
                    <a:pt x="11189" y="686"/>
                    <a:pt x="10504" y="1"/>
                    <a:pt x="968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23"/>
            <p:cNvSpPr/>
            <p:nvPr/>
          </p:nvSpPr>
          <p:spPr>
            <a:xfrm>
              <a:off x="6108825" y="2627688"/>
              <a:ext cx="175375" cy="175375"/>
            </a:xfrm>
            <a:custGeom>
              <a:avLst/>
              <a:gdLst/>
              <a:ahLst/>
              <a:cxnLst/>
              <a:rect l="l" t="t" r="r" b="b"/>
              <a:pathLst>
                <a:path w="7015" h="7015" extrusionOk="0">
                  <a:moveTo>
                    <a:pt x="3524" y="1"/>
                  </a:moveTo>
                  <a:cubicBezTo>
                    <a:pt x="1599" y="1"/>
                    <a:pt x="1" y="1567"/>
                    <a:pt x="1" y="3524"/>
                  </a:cubicBezTo>
                  <a:cubicBezTo>
                    <a:pt x="1" y="5448"/>
                    <a:pt x="1599" y="7014"/>
                    <a:pt x="3524" y="7014"/>
                  </a:cubicBezTo>
                  <a:cubicBezTo>
                    <a:pt x="5448" y="7014"/>
                    <a:pt x="7014" y="5448"/>
                    <a:pt x="7014" y="3524"/>
                  </a:cubicBezTo>
                  <a:cubicBezTo>
                    <a:pt x="7014" y="1567"/>
                    <a:pt x="5448" y="1"/>
                    <a:pt x="35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5" name="Google Shape;255;p23"/>
          <p:cNvSpPr/>
          <p:nvPr/>
        </p:nvSpPr>
        <p:spPr>
          <a:xfrm>
            <a:off x="1617560" y="3123859"/>
            <a:ext cx="432968" cy="433836"/>
          </a:xfrm>
          <a:custGeom>
            <a:avLst/>
            <a:gdLst/>
            <a:ahLst/>
            <a:cxnLst/>
            <a:rect l="l" t="t" r="r" b="b"/>
            <a:pathLst>
              <a:path w="32426" h="32491" extrusionOk="0">
                <a:moveTo>
                  <a:pt x="15887" y="1"/>
                </a:moveTo>
                <a:lnTo>
                  <a:pt x="20649" y="4763"/>
                </a:lnTo>
                <a:lnTo>
                  <a:pt x="15887" y="9526"/>
                </a:lnTo>
                <a:lnTo>
                  <a:pt x="26749" y="9526"/>
                </a:lnTo>
                <a:lnTo>
                  <a:pt x="26749" y="15332"/>
                </a:lnTo>
                <a:lnTo>
                  <a:pt x="22933" y="15332"/>
                </a:lnTo>
                <a:lnTo>
                  <a:pt x="22933" y="19116"/>
                </a:lnTo>
                <a:lnTo>
                  <a:pt x="15332" y="19116"/>
                </a:lnTo>
                <a:lnTo>
                  <a:pt x="15332" y="22900"/>
                </a:lnTo>
                <a:lnTo>
                  <a:pt x="7667" y="22900"/>
                </a:lnTo>
                <a:lnTo>
                  <a:pt x="7667" y="26684"/>
                </a:lnTo>
                <a:lnTo>
                  <a:pt x="1" y="26684"/>
                </a:lnTo>
                <a:lnTo>
                  <a:pt x="1" y="32490"/>
                </a:lnTo>
                <a:lnTo>
                  <a:pt x="32425" y="32490"/>
                </a:lnTo>
                <a:lnTo>
                  <a:pt x="32425" y="15332"/>
                </a:lnTo>
                <a:lnTo>
                  <a:pt x="28641" y="15332"/>
                </a:lnTo>
                <a:lnTo>
                  <a:pt x="2864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23"/>
          <p:cNvSpPr/>
          <p:nvPr/>
        </p:nvSpPr>
        <p:spPr>
          <a:xfrm>
            <a:off x="1711629" y="2232073"/>
            <a:ext cx="476178" cy="282154"/>
          </a:xfrm>
          <a:custGeom>
            <a:avLst/>
            <a:gdLst/>
            <a:ahLst/>
            <a:cxnLst/>
            <a:rect l="l" t="t" r="r" b="b"/>
            <a:pathLst>
              <a:path w="52356" h="31023" extrusionOk="0">
                <a:moveTo>
                  <a:pt x="26113" y="9614"/>
                </a:moveTo>
                <a:cubicBezTo>
                  <a:pt x="26000" y="9614"/>
                  <a:pt x="25885" y="9617"/>
                  <a:pt x="25771" y="9624"/>
                </a:cubicBezTo>
                <a:cubicBezTo>
                  <a:pt x="22835" y="9819"/>
                  <a:pt x="20453" y="12201"/>
                  <a:pt x="20290" y="15136"/>
                </a:cubicBezTo>
                <a:cubicBezTo>
                  <a:pt x="20069" y="18609"/>
                  <a:pt x="22811" y="21409"/>
                  <a:pt x="26211" y="21409"/>
                </a:cubicBezTo>
                <a:cubicBezTo>
                  <a:pt x="26324" y="21409"/>
                  <a:pt x="26438" y="21406"/>
                  <a:pt x="26553" y="21399"/>
                </a:cubicBezTo>
                <a:cubicBezTo>
                  <a:pt x="29489" y="21236"/>
                  <a:pt x="31903" y="18822"/>
                  <a:pt x="32066" y="15887"/>
                </a:cubicBezTo>
                <a:cubicBezTo>
                  <a:pt x="32256" y="12414"/>
                  <a:pt x="29513" y="9614"/>
                  <a:pt x="26113" y="9614"/>
                </a:cubicBezTo>
                <a:close/>
                <a:moveTo>
                  <a:pt x="26167" y="4544"/>
                </a:moveTo>
                <a:cubicBezTo>
                  <a:pt x="32458" y="4544"/>
                  <a:pt x="37499" y="9834"/>
                  <a:pt x="37122" y="16213"/>
                </a:cubicBezTo>
                <a:cubicBezTo>
                  <a:pt x="36763" y="21693"/>
                  <a:pt x="32360" y="26097"/>
                  <a:pt x="26880" y="26455"/>
                </a:cubicBezTo>
                <a:cubicBezTo>
                  <a:pt x="26637" y="26471"/>
                  <a:pt x="26396" y="26479"/>
                  <a:pt x="26157" y="26479"/>
                </a:cubicBezTo>
                <a:cubicBezTo>
                  <a:pt x="19866" y="26479"/>
                  <a:pt x="14826" y="21189"/>
                  <a:pt x="15234" y="14810"/>
                </a:cubicBezTo>
                <a:cubicBezTo>
                  <a:pt x="15560" y="9330"/>
                  <a:pt x="19997" y="4926"/>
                  <a:pt x="25444" y="4568"/>
                </a:cubicBezTo>
                <a:cubicBezTo>
                  <a:pt x="25687" y="4552"/>
                  <a:pt x="25928" y="4544"/>
                  <a:pt x="26167" y="4544"/>
                </a:cubicBezTo>
                <a:close/>
                <a:moveTo>
                  <a:pt x="26195" y="1"/>
                </a:moveTo>
                <a:cubicBezTo>
                  <a:pt x="16246" y="1"/>
                  <a:pt x="7242" y="5448"/>
                  <a:pt x="523" y="14256"/>
                </a:cubicBezTo>
                <a:cubicBezTo>
                  <a:pt x="1" y="15006"/>
                  <a:pt x="1" y="16017"/>
                  <a:pt x="523" y="16702"/>
                </a:cubicBezTo>
                <a:cubicBezTo>
                  <a:pt x="7177" y="25575"/>
                  <a:pt x="16246" y="31022"/>
                  <a:pt x="26195" y="31022"/>
                </a:cubicBezTo>
                <a:cubicBezTo>
                  <a:pt x="36144" y="31022"/>
                  <a:pt x="45147" y="25575"/>
                  <a:pt x="51834" y="16767"/>
                </a:cubicBezTo>
                <a:cubicBezTo>
                  <a:pt x="52356" y="16017"/>
                  <a:pt x="52356" y="15006"/>
                  <a:pt x="51834" y="14321"/>
                </a:cubicBezTo>
                <a:cubicBezTo>
                  <a:pt x="45147" y="5416"/>
                  <a:pt x="36144" y="1"/>
                  <a:pt x="2619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D966"/>
              </a:solidFill>
            </a:endParaRPr>
          </a:p>
        </p:txBody>
      </p:sp>
      <p:cxnSp>
        <p:nvCxnSpPr>
          <p:cNvPr id="257" name="Google Shape;257;p23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2"/>
          <p:cNvSpPr txBox="1">
            <a:spLocks noGrp="1"/>
          </p:cNvSpPr>
          <p:nvPr>
            <p:ph type="ctrTitle"/>
          </p:nvPr>
        </p:nvSpPr>
        <p:spPr>
          <a:xfrm>
            <a:off x="4697860" y="2229392"/>
            <a:ext cx="4380152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600" dirty="0">
                <a:solidFill>
                  <a:schemeClr val="bg1"/>
                </a:solidFill>
              </a:rPr>
              <a:t>Filtro(Pipe)</a:t>
            </a:r>
            <a:br>
              <a:rPr lang="es-ES" sz="3600" dirty="0">
                <a:solidFill>
                  <a:schemeClr val="bg1"/>
                </a:solidFill>
              </a:rPr>
            </a:br>
            <a:endParaRPr sz="3600" dirty="0">
              <a:solidFill>
                <a:schemeClr val="bg1"/>
              </a:solidFill>
            </a:endParaRPr>
          </a:p>
        </p:txBody>
      </p:sp>
      <p:sp>
        <p:nvSpPr>
          <p:cNvPr id="111" name="Google Shape;111;p22"/>
          <p:cNvSpPr/>
          <p:nvPr/>
        </p:nvSpPr>
        <p:spPr>
          <a:xfrm>
            <a:off x="2238757" y="4488644"/>
            <a:ext cx="816022" cy="427879"/>
          </a:xfrm>
          <a:custGeom>
            <a:avLst/>
            <a:gdLst/>
            <a:ahLst/>
            <a:cxnLst/>
            <a:rect l="l" t="t" r="r" b="b"/>
            <a:pathLst>
              <a:path w="34008" h="17832" extrusionOk="0">
                <a:moveTo>
                  <a:pt x="4203" y="0"/>
                </a:moveTo>
                <a:cubicBezTo>
                  <a:pt x="1847" y="0"/>
                  <a:pt x="0" y="1847"/>
                  <a:pt x="0" y="4203"/>
                </a:cubicBezTo>
                <a:lnTo>
                  <a:pt x="0" y="13629"/>
                </a:lnTo>
                <a:cubicBezTo>
                  <a:pt x="0" y="15921"/>
                  <a:pt x="1847" y="17832"/>
                  <a:pt x="4203" y="17832"/>
                </a:cubicBezTo>
                <a:lnTo>
                  <a:pt x="29804" y="17832"/>
                </a:lnTo>
                <a:cubicBezTo>
                  <a:pt x="32160" y="17832"/>
                  <a:pt x="34007" y="15921"/>
                  <a:pt x="34007" y="13629"/>
                </a:cubicBezTo>
                <a:lnTo>
                  <a:pt x="34007" y="4203"/>
                </a:lnTo>
                <a:cubicBezTo>
                  <a:pt x="34007" y="1847"/>
                  <a:pt x="32160" y="0"/>
                  <a:pt x="2980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22"/>
          <p:cNvSpPr/>
          <p:nvPr/>
        </p:nvSpPr>
        <p:spPr>
          <a:xfrm>
            <a:off x="3470397" y="1215078"/>
            <a:ext cx="406499" cy="127245"/>
          </a:xfrm>
          <a:custGeom>
            <a:avLst/>
            <a:gdLst/>
            <a:ahLst/>
            <a:cxnLst/>
            <a:rect l="l" t="t" r="r" b="b"/>
            <a:pathLst>
              <a:path w="16941" h="5303" extrusionOk="0">
                <a:moveTo>
                  <a:pt x="8470" y="0"/>
                </a:moveTo>
                <a:cubicBezTo>
                  <a:pt x="5413" y="0"/>
                  <a:pt x="2357" y="1131"/>
                  <a:pt x="0" y="3392"/>
                </a:cubicBezTo>
                <a:lnTo>
                  <a:pt x="1783" y="5302"/>
                </a:lnTo>
                <a:cubicBezTo>
                  <a:pt x="3662" y="3487"/>
                  <a:pt x="6082" y="2580"/>
                  <a:pt x="8502" y="2580"/>
                </a:cubicBezTo>
                <a:cubicBezTo>
                  <a:pt x="10922" y="2580"/>
                  <a:pt x="13342" y="3487"/>
                  <a:pt x="15221" y="5302"/>
                </a:cubicBezTo>
                <a:lnTo>
                  <a:pt x="16940" y="3392"/>
                </a:lnTo>
                <a:cubicBezTo>
                  <a:pt x="14584" y="1131"/>
                  <a:pt x="11527" y="0"/>
                  <a:pt x="847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22"/>
          <p:cNvSpPr/>
          <p:nvPr/>
        </p:nvSpPr>
        <p:spPr>
          <a:xfrm>
            <a:off x="3559034" y="1342660"/>
            <a:ext cx="229224" cy="91349"/>
          </a:xfrm>
          <a:custGeom>
            <a:avLst/>
            <a:gdLst/>
            <a:ahLst/>
            <a:cxnLst/>
            <a:rect l="l" t="t" r="r" b="b"/>
            <a:pathLst>
              <a:path w="9553" h="3807" extrusionOk="0">
                <a:moveTo>
                  <a:pt x="4752" y="1"/>
                </a:moveTo>
                <a:cubicBezTo>
                  <a:pt x="3025" y="1"/>
                  <a:pt x="1306" y="654"/>
                  <a:pt x="0" y="1959"/>
                </a:cubicBezTo>
                <a:lnTo>
                  <a:pt x="1783" y="3806"/>
                </a:lnTo>
                <a:cubicBezTo>
                  <a:pt x="2611" y="3010"/>
                  <a:pt x="3678" y="2612"/>
                  <a:pt x="4744" y="2612"/>
                </a:cubicBezTo>
                <a:cubicBezTo>
                  <a:pt x="5811" y="2612"/>
                  <a:pt x="6878" y="3010"/>
                  <a:pt x="7706" y="3806"/>
                </a:cubicBezTo>
                <a:lnTo>
                  <a:pt x="9553" y="1959"/>
                </a:lnTo>
                <a:cubicBezTo>
                  <a:pt x="8215" y="654"/>
                  <a:pt x="6480" y="1"/>
                  <a:pt x="475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22"/>
          <p:cNvSpPr/>
          <p:nvPr/>
        </p:nvSpPr>
        <p:spPr>
          <a:xfrm>
            <a:off x="3624733" y="1459947"/>
            <a:ext cx="114624" cy="98403"/>
          </a:xfrm>
          <a:custGeom>
            <a:avLst/>
            <a:gdLst/>
            <a:ahLst/>
            <a:cxnLst/>
            <a:rect l="l" t="t" r="r" b="b"/>
            <a:pathLst>
              <a:path w="4777" h="4101" extrusionOk="0">
                <a:moveTo>
                  <a:pt x="2038" y="1"/>
                </a:moveTo>
                <a:cubicBezTo>
                  <a:pt x="892" y="1"/>
                  <a:pt x="0" y="892"/>
                  <a:pt x="0" y="2039"/>
                </a:cubicBezTo>
                <a:cubicBezTo>
                  <a:pt x="0" y="3288"/>
                  <a:pt x="992" y="4101"/>
                  <a:pt x="2047" y="4101"/>
                </a:cubicBezTo>
                <a:cubicBezTo>
                  <a:pt x="2552" y="4101"/>
                  <a:pt x="3071" y="3915"/>
                  <a:pt x="3503" y="3503"/>
                </a:cubicBezTo>
                <a:cubicBezTo>
                  <a:pt x="4777" y="2166"/>
                  <a:pt x="3885" y="1"/>
                  <a:pt x="203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22"/>
          <p:cNvSpPr/>
          <p:nvPr/>
        </p:nvSpPr>
        <p:spPr>
          <a:xfrm>
            <a:off x="3378712" y="1082122"/>
            <a:ext cx="589869" cy="163910"/>
          </a:xfrm>
          <a:custGeom>
            <a:avLst/>
            <a:gdLst/>
            <a:ahLst/>
            <a:cxnLst/>
            <a:rect l="l" t="t" r="r" b="b"/>
            <a:pathLst>
              <a:path w="24583" h="6831" extrusionOk="0">
                <a:moveTo>
                  <a:pt x="12291" y="1"/>
                </a:moveTo>
                <a:cubicBezTo>
                  <a:pt x="7865" y="1"/>
                  <a:pt x="3439" y="1641"/>
                  <a:pt x="0" y="4920"/>
                </a:cubicBezTo>
                <a:lnTo>
                  <a:pt x="1783" y="6831"/>
                </a:lnTo>
                <a:cubicBezTo>
                  <a:pt x="4713" y="3997"/>
                  <a:pt x="8502" y="2580"/>
                  <a:pt x="12291" y="2580"/>
                </a:cubicBezTo>
                <a:cubicBezTo>
                  <a:pt x="16081" y="2580"/>
                  <a:pt x="19870" y="3997"/>
                  <a:pt x="22799" y="6831"/>
                </a:cubicBezTo>
                <a:lnTo>
                  <a:pt x="24582" y="4920"/>
                </a:lnTo>
                <a:cubicBezTo>
                  <a:pt x="21143" y="1641"/>
                  <a:pt x="16717" y="1"/>
                  <a:pt x="1229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22"/>
          <p:cNvSpPr/>
          <p:nvPr/>
        </p:nvSpPr>
        <p:spPr>
          <a:xfrm>
            <a:off x="-226081" y="902208"/>
            <a:ext cx="3448945" cy="3969997"/>
          </a:xfrm>
          <a:custGeom>
            <a:avLst/>
            <a:gdLst/>
            <a:ahLst/>
            <a:cxnLst/>
            <a:rect l="l" t="t" r="r" b="b"/>
            <a:pathLst>
              <a:path w="143736" h="165451" extrusionOk="0">
                <a:moveTo>
                  <a:pt x="75084" y="96481"/>
                </a:moveTo>
                <a:cubicBezTo>
                  <a:pt x="75020" y="96545"/>
                  <a:pt x="74957" y="96609"/>
                  <a:pt x="74893" y="96609"/>
                </a:cubicBezTo>
                <a:cubicBezTo>
                  <a:pt x="74957" y="96545"/>
                  <a:pt x="75020" y="96545"/>
                  <a:pt x="75084" y="96481"/>
                </a:cubicBezTo>
                <a:close/>
                <a:moveTo>
                  <a:pt x="74000" y="97376"/>
                </a:moveTo>
                <a:cubicBezTo>
                  <a:pt x="73937" y="97501"/>
                  <a:pt x="73874" y="97565"/>
                  <a:pt x="73874" y="97691"/>
                </a:cubicBezTo>
                <a:lnTo>
                  <a:pt x="73874" y="97628"/>
                </a:lnTo>
                <a:cubicBezTo>
                  <a:pt x="73874" y="97564"/>
                  <a:pt x="73937" y="97501"/>
                  <a:pt x="74000" y="97376"/>
                </a:cubicBezTo>
                <a:close/>
                <a:moveTo>
                  <a:pt x="73618" y="98331"/>
                </a:moveTo>
                <a:lnTo>
                  <a:pt x="73618" y="98331"/>
                </a:lnTo>
                <a:cubicBezTo>
                  <a:pt x="73556" y="98458"/>
                  <a:pt x="73556" y="98648"/>
                  <a:pt x="73556" y="98838"/>
                </a:cubicBezTo>
                <a:lnTo>
                  <a:pt x="73556" y="98774"/>
                </a:lnTo>
                <a:cubicBezTo>
                  <a:pt x="73556" y="98648"/>
                  <a:pt x="73556" y="98458"/>
                  <a:pt x="73618" y="98331"/>
                </a:cubicBezTo>
                <a:close/>
                <a:moveTo>
                  <a:pt x="87375" y="108709"/>
                </a:moveTo>
                <a:cubicBezTo>
                  <a:pt x="87311" y="108709"/>
                  <a:pt x="87248" y="108772"/>
                  <a:pt x="87184" y="108836"/>
                </a:cubicBezTo>
                <a:lnTo>
                  <a:pt x="87120" y="108772"/>
                </a:lnTo>
                <a:cubicBezTo>
                  <a:pt x="87184" y="108772"/>
                  <a:pt x="87311" y="108709"/>
                  <a:pt x="87375" y="108709"/>
                </a:cubicBezTo>
                <a:close/>
                <a:moveTo>
                  <a:pt x="86929" y="108836"/>
                </a:moveTo>
                <a:cubicBezTo>
                  <a:pt x="86866" y="108900"/>
                  <a:pt x="86802" y="108963"/>
                  <a:pt x="86738" y="108963"/>
                </a:cubicBezTo>
                <a:lnTo>
                  <a:pt x="86675" y="108963"/>
                </a:lnTo>
                <a:cubicBezTo>
                  <a:pt x="86738" y="108963"/>
                  <a:pt x="86802" y="108900"/>
                  <a:pt x="86929" y="108836"/>
                </a:cubicBezTo>
                <a:close/>
                <a:moveTo>
                  <a:pt x="85783" y="109728"/>
                </a:moveTo>
                <a:cubicBezTo>
                  <a:pt x="85783" y="109855"/>
                  <a:pt x="85719" y="109919"/>
                  <a:pt x="85719" y="110046"/>
                </a:cubicBezTo>
                <a:lnTo>
                  <a:pt x="85656" y="110046"/>
                </a:lnTo>
                <a:cubicBezTo>
                  <a:pt x="85719" y="109919"/>
                  <a:pt x="85719" y="109855"/>
                  <a:pt x="85783" y="109728"/>
                </a:cubicBezTo>
                <a:close/>
                <a:moveTo>
                  <a:pt x="85592" y="110173"/>
                </a:moveTo>
                <a:cubicBezTo>
                  <a:pt x="85528" y="110301"/>
                  <a:pt x="85528" y="110428"/>
                  <a:pt x="85528" y="110492"/>
                </a:cubicBezTo>
                <a:lnTo>
                  <a:pt x="85465" y="110492"/>
                </a:lnTo>
                <a:cubicBezTo>
                  <a:pt x="85465" y="110428"/>
                  <a:pt x="85528" y="110301"/>
                  <a:pt x="85592" y="110173"/>
                </a:cubicBezTo>
                <a:close/>
                <a:moveTo>
                  <a:pt x="85401" y="110683"/>
                </a:moveTo>
                <a:cubicBezTo>
                  <a:pt x="85401" y="110810"/>
                  <a:pt x="85401" y="111001"/>
                  <a:pt x="85401" y="111192"/>
                </a:cubicBezTo>
                <a:lnTo>
                  <a:pt x="85337" y="111129"/>
                </a:lnTo>
                <a:cubicBezTo>
                  <a:pt x="85337" y="111001"/>
                  <a:pt x="85401" y="110810"/>
                  <a:pt x="85401" y="110683"/>
                </a:cubicBezTo>
                <a:close/>
                <a:moveTo>
                  <a:pt x="96291" y="112156"/>
                </a:moveTo>
                <a:cubicBezTo>
                  <a:pt x="96294" y="112284"/>
                  <a:pt x="96355" y="112469"/>
                  <a:pt x="96355" y="112593"/>
                </a:cubicBezTo>
                <a:lnTo>
                  <a:pt x="96355" y="112657"/>
                </a:lnTo>
                <a:cubicBezTo>
                  <a:pt x="96355" y="112470"/>
                  <a:pt x="96294" y="112284"/>
                  <a:pt x="96291" y="112156"/>
                </a:cubicBezTo>
                <a:close/>
                <a:moveTo>
                  <a:pt x="90432" y="113758"/>
                </a:moveTo>
                <a:lnTo>
                  <a:pt x="90432" y="113758"/>
                </a:lnTo>
                <a:cubicBezTo>
                  <a:pt x="90432" y="113879"/>
                  <a:pt x="90438" y="113997"/>
                  <a:pt x="90559" y="114058"/>
                </a:cubicBezTo>
                <a:lnTo>
                  <a:pt x="90559" y="114122"/>
                </a:lnTo>
                <a:cubicBezTo>
                  <a:pt x="90438" y="114001"/>
                  <a:pt x="90432" y="113879"/>
                  <a:pt x="90432" y="113758"/>
                </a:cubicBezTo>
                <a:close/>
                <a:moveTo>
                  <a:pt x="91260" y="113740"/>
                </a:moveTo>
                <a:cubicBezTo>
                  <a:pt x="91260" y="113994"/>
                  <a:pt x="91132" y="114185"/>
                  <a:pt x="90878" y="114185"/>
                </a:cubicBezTo>
                <a:lnTo>
                  <a:pt x="90814" y="114185"/>
                </a:lnTo>
                <a:cubicBezTo>
                  <a:pt x="91069" y="114185"/>
                  <a:pt x="91260" y="113994"/>
                  <a:pt x="91260" y="113740"/>
                </a:cubicBezTo>
                <a:close/>
                <a:moveTo>
                  <a:pt x="73556" y="122167"/>
                </a:moveTo>
                <a:cubicBezTo>
                  <a:pt x="73556" y="122287"/>
                  <a:pt x="73552" y="122408"/>
                  <a:pt x="73492" y="122528"/>
                </a:cubicBezTo>
                <a:lnTo>
                  <a:pt x="73492" y="122464"/>
                </a:lnTo>
                <a:cubicBezTo>
                  <a:pt x="73552" y="122404"/>
                  <a:pt x="73556" y="122287"/>
                  <a:pt x="73556" y="122167"/>
                </a:cubicBezTo>
                <a:close/>
                <a:moveTo>
                  <a:pt x="73236" y="122848"/>
                </a:moveTo>
                <a:cubicBezTo>
                  <a:pt x="73173" y="122911"/>
                  <a:pt x="73109" y="122974"/>
                  <a:pt x="72983" y="123037"/>
                </a:cubicBezTo>
                <a:lnTo>
                  <a:pt x="72983" y="122974"/>
                </a:lnTo>
                <a:cubicBezTo>
                  <a:pt x="73109" y="122974"/>
                  <a:pt x="73173" y="122911"/>
                  <a:pt x="73236" y="122848"/>
                </a:cubicBezTo>
                <a:close/>
                <a:moveTo>
                  <a:pt x="142143" y="18914"/>
                </a:moveTo>
                <a:lnTo>
                  <a:pt x="142143" y="121891"/>
                </a:lnTo>
                <a:cubicBezTo>
                  <a:pt x="142143" y="124884"/>
                  <a:pt x="139660" y="127368"/>
                  <a:pt x="136667" y="127368"/>
                </a:cubicBezTo>
                <a:lnTo>
                  <a:pt x="97947" y="127368"/>
                </a:lnTo>
                <a:lnTo>
                  <a:pt x="97947" y="117306"/>
                </a:lnTo>
                <a:lnTo>
                  <a:pt x="120172" y="117306"/>
                </a:lnTo>
                <a:lnTo>
                  <a:pt x="120172" y="115714"/>
                </a:lnTo>
                <a:lnTo>
                  <a:pt x="97947" y="115714"/>
                </a:lnTo>
                <a:lnTo>
                  <a:pt x="97947" y="112593"/>
                </a:lnTo>
                <a:cubicBezTo>
                  <a:pt x="97947" y="112339"/>
                  <a:pt x="97883" y="112084"/>
                  <a:pt x="97819" y="111829"/>
                </a:cubicBezTo>
                <a:lnTo>
                  <a:pt x="133673" y="111829"/>
                </a:lnTo>
                <a:lnTo>
                  <a:pt x="133673" y="110237"/>
                </a:lnTo>
                <a:lnTo>
                  <a:pt x="97119" y="110237"/>
                </a:lnTo>
                <a:cubicBezTo>
                  <a:pt x="96355" y="109154"/>
                  <a:pt x="95145" y="108581"/>
                  <a:pt x="93871" y="108581"/>
                </a:cubicBezTo>
                <a:lnTo>
                  <a:pt x="93744" y="108581"/>
                </a:lnTo>
                <a:cubicBezTo>
                  <a:pt x="92916" y="108581"/>
                  <a:pt x="92152" y="108836"/>
                  <a:pt x="91515" y="109345"/>
                </a:cubicBezTo>
                <a:cubicBezTo>
                  <a:pt x="90814" y="108008"/>
                  <a:pt x="89477" y="107180"/>
                  <a:pt x="88012" y="107116"/>
                </a:cubicBezTo>
                <a:lnTo>
                  <a:pt x="87885" y="107116"/>
                </a:lnTo>
                <a:cubicBezTo>
                  <a:pt x="87120" y="107116"/>
                  <a:pt x="86293" y="107371"/>
                  <a:pt x="85656" y="107817"/>
                </a:cubicBezTo>
                <a:cubicBezTo>
                  <a:pt x="84933" y="106371"/>
                  <a:pt x="83472" y="105534"/>
                  <a:pt x="81957" y="105534"/>
                </a:cubicBezTo>
                <a:cubicBezTo>
                  <a:pt x="81336" y="105534"/>
                  <a:pt x="80707" y="105674"/>
                  <a:pt x="80115" y="105970"/>
                </a:cubicBezTo>
                <a:lnTo>
                  <a:pt x="80115" y="98965"/>
                </a:lnTo>
                <a:cubicBezTo>
                  <a:pt x="80115" y="96736"/>
                  <a:pt x="78396" y="94889"/>
                  <a:pt x="76167" y="94762"/>
                </a:cubicBezTo>
                <a:lnTo>
                  <a:pt x="76039" y="94762"/>
                </a:lnTo>
                <a:cubicBezTo>
                  <a:pt x="73747" y="94762"/>
                  <a:pt x="71964" y="96609"/>
                  <a:pt x="71964" y="98838"/>
                </a:cubicBezTo>
                <a:lnTo>
                  <a:pt x="71964" y="121000"/>
                </a:lnTo>
                <a:lnTo>
                  <a:pt x="67824" y="118516"/>
                </a:lnTo>
                <a:cubicBezTo>
                  <a:pt x="67060" y="118134"/>
                  <a:pt x="66232" y="117879"/>
                  <a:pt x="65404" y="117879"/>
                </a:cubicBezTo>
                <a:cubicBezTo>
                  <a:pt x="61647" y="117879"/>
                  <a:pt x="59545" y="122337"/>
                  <a:pt x="62029" y="125203"/>
                </a:cubicBezTo>
                <a:lnTo>
                  <a:pt x="62093" y="125266"/>
                </a:lnTo>
                <a:lnTo>
                  <a:pt x="62156" y="125266"/>
                </a:lnTo>
                <a:lnTo>
                  <a:pt x="64258" y="127368"/>
                </a:lnTo>
                <a:lnTo>
                  <a:pt x="7070" y="127368"/>
                </a:lnTo>
                <a:cubicBezTo>
                  <a:pt x="4077" y="127368"/>
                  <a:pt x="1593" y="124948"/>
                  <a:pt x="1593" y="121891"/>
                </a:cubicBezTo>
                <a:lnTo>
                  <a:pt x="1593" y="18914"/>
                </a:lnTo>
                <a:close/>
                <a:moveTo>
                  <a:pt x="7070" y="0"/>
                </a:moveTo>
                <a:cubicBezTo>
                  <a:pt x="3185" y="0"/>
                  <a:pt x="1" y="3184"/>
                  <a:pt x="1" y="7069"/>
                </a:cubicBezTo>
                <a:lnTo>
                  <a:pt x="1" y="121891"/>
                </a:lnTo>
                <a:cubicBezTo>
                  <a:pt x="1" y="125776"/>
                  <a:pt x="3185" y="128960"/>
                  <a:pt x="7070" y="128960"/>
                </a:cubicBezTo>
                <a:lnTo>
                  <a:pt x="65914" y="128960"/>
                </a:lnTo>
                <a:lnTo>
                  <a:pt x="73811" y="136666"/>
                </a:lnTo>
                <a:cubicBezTo>
                  <a:pt x="74002" y="136857"/>
                  <a:pt x="74129" y="137112"/>
                  <a:pt x="74129" y="137366"/>
                </a:cubicBezTo>
                <a:lnTo>
                  <a:pt x="74129" y="143607"/>
                </a:lnTo>
                <a:lnTo>
                  <a:pt x="73365" y="143607"/>
                </a:lnTo>
                <a:lnTo>
                  <a:pt x="73365" y="163859"/>
                </a:lnTo>
                <a:lnTo>
                  <a:pt x="74129" y="163859"/>
                </a:lnTo>
                <a:lnTo>
                  <a:pt x="74129" y="165451"/>
                </a:lnTo>
                <a:lnTo>
                  <a:pt x="94699" y="165451"/>
                </a:lnTo>
                <a:lnTo>
                  <a:pt x="94699" y="163859"/>
                </a:lnTo>
                <a:lnTo>
                  <a:pt x="97055" y="163859"/>
                </a:lnTo>
                <a:lnTo>
                  <a:pt x="97055" y="143607"/>
                </a:lnTo>
                <a:lnTo>
                  <a:pt x="94699" y="143607"/>
                </a:lnTo>
                <a:lnTo>
                  <a:pt x="94699" y="137175"/>
                </a:lnTo>
                <a:cubicBezTo>
                  <a:pt x="94699" y="136857"/>
                  <a:pt x="94763" y="136602"/>
                  <a:pt x="94954" y="136347"/>
                </a:cubicBezTo>
                <a:lnTo>
                  <a:pt x="97183" y="132781"/>
                </a:lnTo>
                <a:cubicBezTo>
                  <a:pt x="97692" y="132017"/>
                  <a:pt x="97947" y="131189"/>
                  <a:pt x="97947" y="130297"/>
                </a:cubicBezTo>
                <a:lnTo>
                  <a:pt x="97947" y="128960"/>
                </a:lnTo>
                <a:lnTo>
                  <a:pt x="136667" y="128960"/>
                </a:lnTo>
                <a:cubicBezTo>
                  <a:pt x="140551" y="128960"/>
                  <a:pt x="143672" y="125776"/>
                  <a:pt x="143736" y="121891"/>
                </a:cubicBezTo>
                <a:lnTo>
                  <a:pt x="143736" y="7069"/>
                </a:lnTo>
                <a:cubicBezTo>
                  <a:pt x="143672" y="3121"/>
                  <a:pt x="140551" y="0"/>
                  <a:pt x="13666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22"/>
          <p:cNvSpPr/>
          <p:nvPr/>
        </p:nvSpPr>
        <p:spPr>
          <a:xfrm>
            <a:off x="36760" y="2657970"/>
            <a:ext cx="938276" cy="936765"/>
          </a:xfrm>
          <a:custGeom>
            <a:avLst/>
            <a:gdLst/>
            <a:ahLst/>
            <a:cxnLst/>
            <a:rect l="l" t="t" r="r" b="b"/>
            <a:pathLst>
              <a:path w="39103" h="39040" extrusionOk="0">
                <a:moveTo>
                  <a:pt x="19551" y="6369"/>
                </a:moveTo>
                <a:cubicBezTo>
                  <a:pt x="20761" y="6369"/>
                  <a:pt x="21971" y="6497"/>
                  <a:pt x="23118" y="6879"/>
                </a:cubicBezTo>
                <a:cubicBezTo>
                  <a:pt x="30123" y="8789"/>
                  <a:pt x="34199" y="16113"/>
                  <a:pt x="32225" y="23118"/>
                </a:cubicBezTo>
                <a:cubicBezTo>
                  <a:pt x="30632" y="28786"/>
                  <a:pt x="25474" y="32671"/>
                  <a:pt x="19551" y="32734"/>
                </a:cubicBezTo>
                <a:cubicBezTo>
                  <a:pt x="18341" y="32671"/>
                  <a:pt x="17131" y="32543"/>
                  <a:pt x="15985" y="32225"/>
                </a:cubicBezTo>
                <a:cubicBezTo>
                  <a:pt x="9617" y="30442"/>
                  <a:pt x="5605" y="24201"/>
                  <a:pt x="6496" y="17705"/>
                </a:cubicBezTo>
                <a:cubicBezTo>
                  <a:pt x="7388" y="11209"/>
                  <a:pt x="12992" y="6369"/>
                  <a:pt x="19551" y="6369"/>
                </a:cubicBezTo>
                <a:close/>
                <a:moveTo>
                  <a:pt x="18469" y="1"/>
                </a:moveTo>
                <a:lnTo>
                  <a:pt x="18596" y="2421"/>
                </a:lnTo>
                <a:cubicBezTo>
                  <a:pt x="16049" y="2548"/>
                  <a:pt x="13501" y="3249"/>
                  <a:pt x="11273" y="4523"/>
                </a:cubicBezTo>
                <a:lnTo>
                  <a:pt x="10063" y="2485"/>
                </a:lnTo>
                <a:cubicBezTo>
                  <a:pt x="8152" y="3504"/>
                  <a:pt x="6433" y="4905"/>
                  <a:pt x="4968" y="6560"/>
                </a:cubicBezTo>
                <a:lnTo>
                  <a:pt x="6751" y="8152"/>
                </a:lnTo>
                <a:cubicBezTo>
                  <a:pt x="5031" y="10063"/>
                  <a:pt x="3821" y="12356"/>
                  <a:pt x="3121" y="14776"/>
                </a:cubicBezTo>
                <a:lnTo>
                  <a:pt x="765" y="14139"/>
                </a:lnTo>
                <a:lnTo>
                  <a:pt x="765" y="14202"/>
                </a:lnTo>
                <a:cubicBezTo>
                  <a:pt x="255" y="15922"/>
                  <a:pt x="64" y="17705"/>
                  <a:pt x="0" y="19488"/>
                </a:cubicBezTo>
                <a:lnTo>
                  <a:pt x="0" y="20635"/>
                </a:lnTo>
                <a:lnTo>
                  <a:pt x="2420" y="20507"/>
                </a:lnTo>
                <a:cubicBezTo>
                  <a:pt x="2548" y="23055"/>
                  <a:pt x="3312" y="25538"/>
                  <a:pt x="4522" y="27831"/>
                </a:cubicBezTo>
                <a:lnTo>
                  <a:pt x="2420" y="28977"/>
                </a:lnTo>
                <a:cubicBezTo>
                  <a:pt x="3503" y="30888"/>
                  <a:pt x="4904" y="32607"/>
                  <a:pt x="6496" y="34072"/>
                </a:cubicBezTo>
                <a:lnTo>
                  <a:pt x="8088" y="32289"/>
                </a:lnTo>
                <a:cubicBezTo>
                  <a:pt x="9999" y="34008"/>
                  <a:pt x="12291" y="35282"/>
                  <a:pt x="14775" y="35982"/>
                </a:cubicBezTo>
                <a:lnTo>
                  <a:pt x="14202" y="38275"/>
                </a:lnTo>
                <a:lnTo>
                  <a:pt x="14266" y="38275"/>
                </a:lnTo>
                <a:cubicBezTo>
                  <a:pt x="15985" y="38784"/>
                  <a:pt x="17768" y="39039"/>
                  <a:pt x="19615" y="39039"/>
                </a:cubicBezTo>
                <a:lnTo>
                  <a:pt x="20761" y="39039"/>
                </a:lnTo>
                <a:lnTo>
                  <a:pt x="20634" y="36619"/>
                </a:lnTo>
                <a:cubicBezTo>
                  <a:pt x="23181" y="36492"/>
                  <a:pt x="25665" y="35728"/>
                  <a:pt x="27958" y="34454"/>
                </a:cubicBezTo>
                <a:lnTo>
                  <a:pt x="29104" y="36619"/>
                </a:lnTo>
                <a:cubicBezTo>
                  <a:pt x="31015" y="35537"/>
                  <a:pt x="32734" y="34136"/>
                  <a:pt x="34199" y="32480"/>
                </a:cubicBezTo>
                <a:lnTo>
                  <a:pt x="32416" y="30888"/>
                </a:lnTo>
                <a:cubicBezTo>
                  <a:pt x="34071" y="28977"/>
                  <a:pt x="35345" y="26685"/>
                  <a:pt x="36046" y="24265"/>
                </a:cubicBezTo>
                <a:lnTo>
                  <a:pt x="38402" y="24901"/>
                </a:lnTo>
                <a:cubicBezTo>
                  <a:pt x="38848" y="23182"/>
                  <a:pt x="39102" y="21399"/>
                  <a:pt x="39102" y="19552"/>
                </a:cubicBezTo>
                <a:cubicBezTo>
                  <a:pt x="39102" y="19170"/>
                  <a:pt x="39102" y="18788"/>
                  <a:pt x="39102" y="18406"/>
                </a:cubicBezTo>
                <a:lnTo>
                  <a:pt x="36619" y="18469"/>
                </a:lnTo>
                <a:cubicBezTo>
                  <a:pt x="36491" y="15922"/>
                  <a:pt x="35727" y="13438"/>
                  <a:pt x="34517" y="11209"/>
                </a:cubicBezTo>
                <a:lnTo>
                  <a:pt x="36619" y="10063"/>
                </a:lnTo>
                <a:cubicBezTo>
                  <a:pt x="35536" y="8089"/>
                  <a:pt x="34199" y="6369"/>
                  <a:pt x="32543" y="4905"/>
                </a:cubicBezTo>
                <a:lnTo>
                  <a:pt x="30951" y="6751"/>
                </a:lnTo>
                <a:cubicBezTo>
                  <a:pt x="29040" y="5032"/>
                  <a:pt x="26748" y="3758"/>
                  <a:pt x="24264" y="3058"/>
                </a:cubicBezTo>
                <a:lnTo>
                  <a:pt x="24901" y="765"/>
                </a:lnTo>
                <a:cubicBezTo>
                  <a:pt x="23181" y="256"/>
                  <a:pt x="21398" y="1"/>
                  <a:pt x="1961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22"/>
          <p:cNvSpPr/>
          <p:nvPr/>
        </p:nvSpPr>
        <p:spPr>
          <a:xfrm>
            <a:off x="1655007" y="2725228"/>
            <a:ext cx="24" cy="24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lnTo>
                  <a:pt x="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22"/>
          <p:cNvSpPr/>
          <p:nvPr/>
        </p:nvSpPr>
        <p:spPr>
          <a:xfrm>
            <a:off x="1031545" y="2553759"/>
            <a:ext cx="669341" cy="660798"/>
          </a:xfrm>
          <a:custGeom>
            <a:avLst/>
            <a:gdLst/>
            <a:ahLst/>
            <a:cxnLst/>
            <a:rect l="l" t="t" r="r" b="b"/>
            <a:pathLst>
              <a:path w="27895" h="27539" extrusionOk="0">
                <a:moveTo>
                  <a:pt x="13948" y="5618"/>
                </a:moveTo>
                <a:cubicBezTo>
                  <a:pt x="14712" y="5618"/>
                  <a:pt x="15412" y="5745"/>
                  <a:pt x="16176" y="5936"/>
                </a:cubicBezTo>
                <a:cubicBezTo>
                  <a:pt x="19679" y="6955"/>
                  <a:pt x="22099" y="10139"/>
                  <a:pt x="22099" y="13833"/>
                </a:cubicBezTo>
                <a:cubicBezTo>
                  <a:pt x="22099" y="14533"/>
                  <a:pt x="21972" y="15298"/>
                  <a:pt x="21781" y="16062"/>
                </a:cubicBezTo>
                <a:cubicBezTo>
                  <a:pt x="20802" y="19631"/>
                  <a:pt x="17534" y="22003"/>
                  <a:pt x="13953" y="22003"/>
                </a:cubicBezTo>
                <a:cubicBezTo>
                  <a:pt x="13572" y="22003"/>
                  <a:pt x="13187" y="21976"/>
                  <a:pt x="12801" y="21921"/>
                </a:cubicBezTo>
                <a:cubicBezTo>
                  <a:pt x="8725" y="21411"/>
                  <a:pt x="5732" y="17909"/>
                  <a:pt x="5732" y="13833"/>
                </a:cubicBezTo>
                <a:cubicBezTo>
                  <a:pt x="5732" y="13069"/>
                  <a:pt x="5860" y="12304"/>
                  <a:pt x="6051" y="11604"/>
                </a:cubicBezTo>
                <a:cubicBezTo>
                  <a:pt x="7070" y="8038"/>
                  <a:pt x="10254" y="5618"/>
                  <a:pt x="13948" y="5618"/>
                </a:cubicBezTo>
                <a:close/>
                <a:moveTo>
                  <a:pt x="13928" y="0"/>
                </a:moveTo>
                <a:cubicBezTo>
                  <a:pt x="13059" y="0"/>
                  <a:pt x="12192" y="87"/>
                  <a:pt x="11336" y="268"/>
                </a:cubicBezTo>
                <a:lnTo>
                  <a:pt x="11655" y="1860"/>
                </a:lnTo>
                <a:cubicBezTo>
                  <a:pt x="10381" y="2115"/>
                  <a:pt x="9171" y="2497"/>
                  <a:pt x="8089" y="3134"/>
                </a:cubicBezTo>
                <a:lnTo>
                  <a:pt x="7261" y="1733"/>
                </a:lnTo>
                <a:cubicBezTo>
                  <a:pt x="5350" y="2752"/>
                  <a:pt x="3758" y="4217"/>
                  <a:pt x="2484" y="6000"/>
                </a:cubicBezTo>
                <a:lnTo>
                  <a:pt x="3885" y="6955"/>
                </a:lnTo>
                <a:cubicBezTo>
                  <a:pt x="3121" y="7974"/>
                  <a:pt x="2612" y="9120"/>
                  <a:pt x="2293" y="10394"/>
                </a:cubicBezTo>
                <a:lnTo>
                  <a:pt x="701" y="9948"/>
                </a:lnTo>
                <a:lnTo>
                  <a:pt x="701" y="10012"/>
                </a:lnTo>
                <a:cubicBezTo>
                  <a:pt x="64" y="12050"/>
                  <a:pt x="1" y="14215"/>
                  <a:pt x="383" y="16317"/>
                </a:cubicBezTo>
                <a:lnTo>
                  <a:pt x="1975" y="15998"/>
                </a:lnTo>
                <a:cubicBezTo>
                  <a:pt x="2230" y="17272"/>
                  <a:pt x="2612" y="18482"/>
                  <a:pt x="3249" y="19564"/>
                </a:cubicBezTo>
                <a:lnTo>
                  <a:pt x="1848" y="20392"/>
                </a:lnTo>
                <a:cubicBezTo>
                  <a:pt x="2866" y="22303"/>
                  <a:pt x="4331" y="23959"/>
                  <a:pt x="6114" y="25169"/>
                </a:cubicBezTo>
                <a:lnTo>
                  <a:pt x="7070" y="23831"/>
                </a:lnTo>
                <a:cubicBezTo>
                  <a:pt x="8089" y="24532"/>
                  <a:pt x="9235" y="25041"/>
                  <a:pt x="10445" y="25423"/>
                </a:cubicBezTo>
                <a:lnTo>
                  <a:pt x="10063" y="27015"/>
                </a:lnTo>
                <a:lnTo>
                  <a:pt x="10190" y="27015"/>
                </a:lnTo>
                <a:cubicBezTo>
                  <a:pt x="11436" y="27355"/>
                  <a:pt x="12704" y="27538"/>
                  <a:pt x="13981" y="27538"/>
                </a:cubicBezTo>
                <a:cubicBezTo>
                  <a:pt x="14858" y="27538"/>
                  <a:pt x="15740" y="27452"/>
                  <a:pt x="16622" y="27270"/>
                </a:cubicBezTo>
                <a:lnTo>
                  <a:pt x="16304" y="25678"/>
                </a:lnTo>
                <a:cubicBezTo>
                  <a:pt x="17514" y="25423"/>
                  <a:pt x="18724" y="24978"/>
                  <a:pt x="19870" y="24404"/>
                </a:cubicBezTo>
                <a:lnTo>
                  <a:pt x="20634" y="25805"/>
                </a:lnTo>
                <a:cubicBezTo>
                  <a:pt x="22545" y="24723"/>
                  <a:pt x="24137" y="23258"/>
                  <a:pt x="25347" y="21475"/>
                </a:cubicBezTo>
                <a:lnTo>
                  <a:pt x="24010" y="20583"/>
                </a:lnTo>
                <a:cubicBezTo>
                  <a:pt x="24710" y="19501"/>
                  <a:pt x="25283" y="18354"/>
                  <a:pt x="25602" y="17144"/>
                </a:cubicBezTo>
                <a:lnTo>
                  <a:pt x="27194" y="17590"/>
                </a:lnTo>
                <a:cubicBezTo>
                  <a:pt x="27767" y="15489"/>
                  <a:pt x="27894" y="13323"/>
                  <a:pt x="27449" y="11222"/>
                </a:cubicBezTo>
                <a:lnTo>
                  <a:pt x="27449" y="11222"/>
                </a:lnTo>
                <a:lnTo>
                  <a:pt x="25856" y="11477"/>
                </a:lnTo>
                <a:cubicBezTo>
                  <a:pt x="25602" y="10267"/>
                  <a:pt x="25220" y="9057"/>
                  <a:pt x="24583" y="7910"/>
                </a:cubicBezTo>
                <a:lnTo>
                  <a:pt x="25984" y="7146"/>
                </a:lnTo>
                <a:cubicBezTo>
                  <a:pt x="24965" y="5236"/>
                  <a:pt x="23500" y="3580"/>
                  <a:pt x="21653" y="2370"/>
                </a:cubicBezTo>
                <a:lnTo>
                  <a:pt x="20762" y="3707"/>
                </a:lnTo>
                <a:cubicBezTo>
                  <a:pt x="19743" y="3007"/>
                  <a:pt x="18533" y="2497"/>
                  <a:pt x="17323" y="2115"/>
                </a:cubicBezTo>
                <a:lnTo>
                  <a:pt x="17769" y="523"/>
                </a:lnTo>
                <a:lnTo>
                  <a:pt x="17705" y="523"/>
                </a:lnTo>
                <a:cubicBezTo>
                  <a:pt x="16459" y="183"/>
                  <a:pt x="15191" y="0"/>
                  <a:pt x="1392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22"/>
          <p:cNvSpPr/>
          <p:nvPr/>
        </p:nvSpPr>
        <p:spPr>
          <a:xfrm>
            <a:off x="-1529537" y="1971857"/>
            <a:ext cx="426367" cy="424831"/>
          </a:xfrm>
          <a:custGeom>
            <a:avLst/>
            <a:gdLst/>
            <a:ahLst/>
            <a:cxnLst/>
            <a:rect l="l" t="t" r="r" b="b"/>
            <a:pathLst>
              <a:path w="17769" h="17705" extrusionOk="0">
                <a:moveTo>
                  <a:pt x="8916" y="2867"/>
                </a:moveTo>
                <a:cubicBezTo>
                  <a:pt x="9426" y="2867"/>
                  <a:pt x="9999" y="2930"/>
                  <a:pt x="10572" y="3058"/>
                </a:cubicBezTo>
                <a:cubicBezTo>
                  <a:pt x="13119" y="3822"/>
                  <a:pt x="14902" y="6178"/>
                  <a:pt x="14902" y="8853"/>
                </a:cubicBezTo>
                <a:cubicBezTo>
                  <a:pt x="14902" y="9426"/>
                  <a:pt x="14839" y="9936"/>
                  <a:pt x="14648" y="10509"/>
                </a:cubicBezTo>
                <a:cubicBezTo>
                  <a:pt x="13947" y="13056"/>
                  <a:pt x="11591" y="14839"/>
                  <a:pt x="8916" y="14839"/>
                </a:cubicBezTo>
                <a:cubicBezTo>
                  <a:pt x="5605" y="14839"/>
                  <a:pt x="2930" y="12164"/>
                  <a:pt x="2930" y="8853"/>
                </a:cubicBezTo>
                <a:cubicBezTo>
                  <a:pt x="2930" y="8280"/>
                  <a:pt x="2994" y="7770"/>
                  <a:pt x="3121" y="7197"/>
                </a:cubicBezTo>
                <a:cubicBezTo>
                  <a:pt x="3885" y="4650"/>
                  <a:pt x="6178" y="2867"/>
                  <a:pt x="8852" y="2867"/>
                </a:cubicBezTo>
                <a:close/>
                <a:moveTo>
                  <a:pt x="8343" y="1"/>
                </a:moveTo>
                <a:lnTo>
                  <a:pt x="8407" y="1083"/>
                </a:lnTo>
                <a:cubicBezTo>
                  <a:pt x="7260" y="1147"/>
                  <a:pt x="6114" y="1529"/>
                  <a:pt x="5095" y="2102"/>
                </a:cubicBezTo>
                <a:lnTo>
                  <a:pt x="4586" y="1083"/>
                </a:lnTo>
                <a:cubicBezTo>
                  <a:pt x="3694" y="1593"/>
                  <a:pt x="2930" y="2230"/>
                  <a:pt x="2293" y="2930"/>
                </a:cubicBezTo>
                <a:lnTo>
                  <a:pt x="3057" y="3695"/>
                </a:lnTo>
                <a:cubicBezTo>
                  <a:pt x="2293" y="4522"/>
                  <a:pt x="1720" y="5605"/>
                  <a:pt x="1401" y="6688"/>
                </a:cubicBezTo>
                <a:lnTo>
                  <a:pt x="319" y="6433"/>
                </a:lnTo>
                <a:cubicBezTo>
                  <a:pt x="128" y="7197"/>
                  <a:pt x="0" y="7961"/>
                  <a:pt x="0" y="8789"/>
                </a:cubicBezTo>
                <a:lnTo>
                  <a:pt x="0" y="9299"/>
                </a:lnTo>
                <a:lnTo>
                  <a:pt x="1083" y="9235"/>
                </a:lnTo>
                <a:cubicBezTo>
                  <a:pt x="1147" y="10445"/>
                  <a:pt x="1465" y="11528"/>
                  <a:pt x="2038" y="12610"/>
                </a:cubicBezTo>
                <a:lnTo>
                  <a:pt x="1083" y="13120"/>
                </a:lnTo>
                <a:cubicBezTo>
                  <a:pt x="1592" y="14011"/>
                  <a:pt x="2229" y="14776"/>
                  <a:pt x="2930" y="15412"/>
                </a:cubicBezTo>
                <a:lnTo>
                  <a:pt x="3694" y="14648"/>
                </a:lnTo>
                <a:cubicBezTo>
                  <a:pt x="4586" y="15412"/>
                  <a:pt x="5605" y="15986"/>
                  <a:pt x="6751" y="16304"/>
                </a:cubicBezTo>
                <a:lnTo>
                  <a:pt x="6432" y="17387"/>
                </a:lnTo>
                <a:cubicBezTo>
                  <a:pt x="7197" y="17578"/>
                  <a:pt x="8025" y="17705"/>
                  <a:pt x="8852" y="17705"/>
                </a:cubicBezTo>
                <a:lnTo>
                  <a:pt x="9362" y="17705"/>
                </a:lnTo>
                <a:lnTo>
                  <a:pt x="9298" y="16622"/>
                </a:lnTo>
                <a:cubicBezTo>
                  <a:pt x="10508" y="16559"/>
                  <a:pt x="11591" y="16177"/>
                  <a:pt x="12673" y="15603"/>
                </a:cubicBezTo>
                <a:lnTo>
                  <a:pt x="13183" y="16622"/>
                </a:lnTo>
                <a:cubicBezTo>
                  <a:pt x="14075" y="16113"/>
                  <a:pt x="14839" y="15476"/>
                  <a:pt x="15476" y="14712"/>
                </a:cubicBezTo>
                <a:lnTo>
                  <a:pt x="14711" y="14011"/>
                </a:lnTo>
                <a:cubicBezTo>
                  <a:pt x="15476" y="13120"/>
                  <a:pt x="16049" y="12101"/>
                  <a:pt x="16367" y="10954"/>
                </a:cubicBezTo>
                <a:lnTo>
                  <a:pt x="17450" y="11273"/>
                </a:lnTo>
                <a:cubicBezTo>
                  <a:pt x="17641" y="10509"/>
                  <a:pt x="17768" y="9681"/>
                  <a:pt x="17768" y="8853"/>
                </a:cubicBezTo>
                <a:lnTo>
                  <a:pt x="17768" y="8343"/>
                </a:lnTo>
                <a:lnTo>
                  <a:pt x="16686" y="8407"/>
                </a:lnTo>
                <a:cubicBezTo>
                  <a:pt x="16622" y="7261"/>
                  <a:pt x="16240" y="6115"/>
                  <a:pt x="15667" y="5096"/>
                </a:cubicBezTo>
                <a:lnTo>
                  <a:pt x="16686" y="4522"/>
                </a:lnTo>
                <a:cubicBezTo>
                  <a:pt x="16176" y="3695"/>
                  <a:pt x="15539" y="2867"/>
                  <a:pt x="14775" y="2230"/>
                </a:cubicBezTo>
                <a:lnTo>
                  <a:pt x="14075" y="2994"/>
                </a:lnTo>
                <a:cubicBezTo>
                  <a:pt x="13183" y="2230"/>
                  <a:pt x="12164" y="1657"/>
                  <a:pt x="11018" y="1338"/>
                </a:cubicBezTo>
                <a:lnTo>
                  <a:pt x="11336" y="319"/>
                </a:lnTo>
                <a:cubicBezTo>
                  <a:pt x="10508" y="65"/>
                  <a:pt x="9680" y="1"/>
                  <a:pt x="885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22"/>
          <p:cNvSpPr/>
          <p:nvPr/>
        </p:nvSpPr>
        <p:spPr>
          <a:xfrm>
            <a:off x="-1075696" y="1926026"/>
            <a:ext cx="301065" cy="297994"/>
          </a:xfrm>
          <a:custGeom>
            <a:avLst/>
            <a:gdLst/>
            <a:ahLst/>
            <a:cxnLst/>
            <a:rect l="l" t="t" r="r" b="b"/>
            <a:pathLst>
              <a:path w="12547" h="12419" extrusionOk="0">
                <a:moveTo>
                  <a:pt x="6242" y="2484"/>
                </a:moveTo>
                <a:cubicBezTo>
                  <a:pt x="6624" y="2484"/>
                  <a:pt x="6942" y="2484"/>
                  <a:pt x="7260" y="2611"/>
                </a:cubicBezTo>
                <a:cubicBezTo>
                  <a:pt x="8916" y="3057"/>
                  <a:pt x="9999" y="4522"/>
                  <a:pt x="9999" y="6178"/>
                </a:cubicBezTo>
                <a:cubicBezTo>
                  <a:pt x="9999" y="6560"/>
                  <a:pt x="9935" y="6878"/>
                  <a:pt x="9872" y="7197"/>
                </a:cubicBezTo>
                <a:cubicBezTo>
                  <a:pt x="9426" y="8789"/>
                  <a:pt x="7961" y="9935"/>
                  <a:pt x="6305" y="9935"/>
                </a:cubicBezTo>
                <a:cubicBezTo>
                  <a:pt x="5923" y="9935"/>
                  <a:pt x="5605" y="9871"/>
                  <a:pt x="5286" y="9808"/>
                </a:cubicBezTo>
                <a:cubicBezTo>
                  <a:pt x="3630" y="9298"/>
                  <a:pt x="2548" y="7833"/>
                  <a:pt x="2548" y="6178"/>
                </a:cubicBezTo>
                <a:cubicBezTo>
                  <a:pt x="2548" y="5859"/>
                  <a:pt x="2612" y="5477"/>
                  <a:pt x="2675" y="5159"/>
                </a:cubicBezTo>
                <a:cubicBezTo>
                  <a:pt x="3121" y="3567"/>
                  <a:pt x="4586" y="2484"/>
                  <a:pt x="6242" y="2484"/>
                </a:cubicBezTo>
                <a:close/>
                <a:moveTo>
                  <a:pt x="6242" y="0"/>
                </a:moveTo>
                <a:cubicBezTo>
                  <a:pt x="5859" y="0"/>
                  <a:pt x="5477" y="0"/>
                  <a:pt x="5095" y="64"/>
                </a:cubicBezTo>
                <a:lnTo>
                  <a:pt x="5223" y="828"/>
                </a:lnTo>
                <a:cubicBezTo>
                  <a:pt x="4649" y="956"/>
                  <a:pt x="4140" y="1147"/>
                  <a:pt x="3630" y="1401"/>
                </a:cubicBezTo>
                <a:lnTo>
                  <a:pt x="3248" y="701"/>
                </a:lnTo>
                <a:cubicBezTo>
                  <a:pt x="2357" y="1147"/>
                  <a:pt x="1656" y="1847"/>
                  <a:pt x="1083" y="2675"/>
                </a:cubicBezTo>
                <a:lnTo>
                  <a:pt x="1720" y="3057"/>
                </a:lnTo>
                <a:cubicBezTo>
                  <a:pt x="1338" y="3567"/>
                  <a:pt x="1147" y="4076"/>
                  <a:pt x="956" y="4649"/>
                </a:cubicBezTo>
                <a:lnTo>
                  <a:pt x="255" y="4458"/>
                </a:lnTo>
                <a:lnTo>
                  <a:pt x="255" y="4522"/>
                </a:lnTo>
                <a:cubicBezTo>
                  <a:pt x="128" y="5095"/>
                  <a:pt x="1" y="5668"/>
                  <a:pt x="1" y="6241"/>
                </a:cubicBezTo>
                <a:cubicBezTo>
                  <a:pt x="1" y="6623"/>
                  <a:pt x="64" y="7006"/>
                  <a:pt x="128" y="7388"/>
                </a:cubicBezTo>
                <a:lnTo>
                  <a:pt x="828" y="7260"/>
                </a:lnTo>
                <a:cubicBezTo>
                  <a:pt x="956" y="7833"/>
                  <a:pt x="1147" y="8343"/>
                  <a:pt x="1465" y="8852"/>
                </a:cubicBezTo>
                <a:lnTo>
                  <a:pt x="765" y="9171"/>
                </a:lnTo>
                <a:cubicBezTo>
                  <a:pt x="1274" y="10062"/>
                  <a:pt x="1911" y="10827"/>
                  <a:pt x="2739" y="11336"/>
                </a:cubicBezTo>
                <a:lnTo>
                  <a:pt x="3185" y="10763"/>
                </a:lnTo>
                <a:cubicBezTo>
                  <a:pt x="3630" y="11081"/>
                  <a:pt x="4204" y="11336"/>
                  <a:pt x="4777" y="11463"/>
                </a:cubicBezTo>
                <a:lnTo>
                  <a:pt x="4522" y="12228"/>
                </a:lnTo>
                <a:lnTo>
                  <a:pt x="4586" y="12228"/>
                </a:lnTo>
                <a:cubicBezTo>
                  <a:pt x="5159" y="12355"/>
                  <a:pt x="5732" y="12419"/>
                  <a:pt x="6305" y="12419"/>
                </a:cubicBezTo>
                <a:cubicBezTo>
                  <a:pt x="6751" y="12419"/>
                  <a:pt x="7133" y="12419"/>
                  <a:pt x="7515" y="12291"/>
                </a:cubicBezTo>
                <a:lnTo>
                  <a:pt x="7388" y="11591"/>
                </a:lnTo>
                <a:cubicBezTo>
                  <a:pt x="7961" y="11463"/>
                  <a:pt x="8470" y="11272"/>
                  <a:pt x="8980" y="11018"/>
                </a:cubicBezTo>
                <a:lnTo>
                  <a:pt x="9362" y="11654"/>
                </a:lnTo>
                <a:cubicBezTo>
                  <a:pt x="10190" y="11145"/>
                  <a:pt x="10954" y="10508"/>
                  <a:pt x="11464" y="9680"/>
                </a:cubicBezTo>
                <a:lnTo>
                  <a:pt x="10890" y="9234"/>
                </a:lnTo>
                <a:cubicBezTo>
                  <a:pt x="11209" y="8789"/>
                  <a:pt x="11464" y="8216"/>
                  <a:pt x="11591" y="7642"/>
                </a:cubicBezTo>
                <a:lnTo>
                  <a:pt x="12292" y="7897"/>
                </a:lnTo>
                <a:cubicBezTo>
                  <a:pt x="12483" y="7388"/>
                  <a:pt x="12546" y="6751"/>
                  <a:pt x="12546" y="6178"/>
                </a:cubicBezTo>
                <a:cubicBezTo>
                  <a:pt x="12546" y="5796"/>
                  <a:pt x="12483" y="5413"/>
                  <a:pt x="12419" y="5031"/>
                </a:cubicBezTo>
                <a:lnTo>
                  <a:pt x="11718" y="5159"/>
                </a:lnTo>
                <a:cubicBezTo>
                  <a:pt x="11591" y="4586"/>
                  <a:pt x="11400" y="4076"/>
                  <a:pt x="11082" y="3567"/>
                </a:cubicBezTo>
                <a:lnTo>
                  <a:pt x="11782" y="3185"/>
                </a:lnTo>
                <a:cubicBezTo>
                  <a:pt x="11273" y="2357"/>
                  <a:pt x="10572" y="1592"/>
                  <a:pt x="9808" y="1019"/>
                </a:cubicBezTo>
                <a:lnTo>
                  <a:pt x="9362" y="1656"/>
                </a:lnTo>
                <a:cubicBezTo>
                  <a:pt x="8853" y="1338"/>
                  <a:pt x="8343" y="1083"/>
                  <a:pt x="7770" y="956"/>
                </a:cubicBezTo>
                <a:lnTo>
                  <a:pt x="7961" y="191"/>
                </a:lnTo>
                <a:cubicBezTo>
                  <a:pt x="7452" y="64"/>
                  <a:pt x="6878" y="0"/>
                  <a:pt x="624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22"/>
          <p:cNvSpPr/>
          <p:nvPr/>
        </p:nvSpPr>
        <p:spPr>
          <a:xfrm>
            <a:off x="1994248" y="1967274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22"/>
          <p:cNvSpPr/>
          <p:nvPr/>
        </p:nvSpPr>
        <p:spPr>
          <a:xfrm>
            <a:off x="1994248" y="2098694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22"/>
          <p:cNvSpPr/>
          <p:nvPr/>
        </p:nvSpPr>
        <p:spPr>
          <a:xfrm>
            <a:off x="1994248" y="2230115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0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22"/>
          <p:cNvSpPr/>
          <p:nvPr/>
        </p:nvSpPr>
        <p:spPr>
          <a:xfrm>
            <a:off x="1994248" y="2494468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22"/>
          <p:cNvSpPr/>
          <p:nvPr/>
        </p:nvSpPr>
        <p:spPr>
          <a:xfrm>
            <a:off x="1994248" y="2625888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22"/>
          <p:cNvSpPr/>
          <p:nvPr/>
        </p:nvSpPr>
        <p:spPr>
          <a:xfrm>
            <a:off x="1994248" y="2888730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0"/>
                </a:moveTo>
                <a:lnTo>
                  <a:pt x="1" y="1592"/>
                </a:lnTo>
                <a:lnTo>
                  <a:pt x="41140" y="1592"/>
                </a:lnTo>
                <a:lnTo>
                  <a:pt x="4114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22"/>
          <p:cNvSpPr/>
          <p:nvPr/>
        </p:nvSpPr>
        <p:spPr>
          <a:xfrm>
            <a:off x="1994248" y="3020150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0"/>
                </a:moveTo>
                <a:lnTo>
                  <a:pt x="1" y="1592"/>
                </a:lnTo>
                <a:lnTo>
                  <a:pt x="41140" y="1592"/>
                </a:lnTo>
                <a:lnTo>
                  <a:pt x="4114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22"/>
          <p:cNvSpPr/>
          <p:nvPr/>
        </p:nvSpPr>
        <p:spPr>
          <a:xfrm>
            <a:off x="1994248" y="3282968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22"/>
          <p:cNvSpPr/>
          <p:nvPr/>
        </p:nvSpPr>
        <p:spPr>
          <a:xfrm>
            <a:off x="58164" y="1967274"/>
            <a:ext cx="1705373" cy="38224"/>
          </a:xfrm>
          <a:custGeom>
            <a:avLst/>
            <a:gdLst/>
            <a:ahLst/>
            <a:cxnLst/>
            <a:rect l="l" t="t" r="r" b="b"/>
            <a:pathLst>
              <a:path w="71072" h="1593" extrusionOk="0">
                <a:moveTo>
                  <a:pt x="0" y="1"/>
                </a:moveTo>
                <a:lnTo>
                  <a:pt x="0" y="1593"/>
                </a:lnTo>
                <a:lnTo>
                  <a:pt x="71071" y="1593"/>
                </a:lnTo>
                <a:lnTo>
                  <a:pt x="7107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22"/>
          <p:cNvSpPr/>
          <p:nvPr/>
        </p:nvSpPr>
        <p:spPr>
          <a:xfrm>
            <a:off x="58164" y="2098694"/>
            <a:ext cx="1705373" cy="38224"/>
          </a:xfrm>
          <a:custGeom>
            <a:avLst/>
            <a:gdLst/>
            <a:ahLst/>
            <a:cxnLst/>
            <a:rect l="l" t="t" r="r" b="b"/>
            <a:pathLst>
              <a:path w="71072" h="1593" extrusionOk="0">
                <a:moveTo>
                  <a:pt x="0" y="1"/>
                </a:moveTo>
                <a:lnTo>
                  <a:pt x="0" y="1593"/>
                </a:lnTo>
                <a:lnTo>
                  <a:pt x="71071" y="1593"/>
                </a:lnTo>
                <a:lnTo>
                  <a:pt x="7107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22"/>
          <p:cNvSpPr/>
          <p:nvPr/>
        </p:nvSpPr>
        <p:spPr>
          <a:xfrm>
            <a:off x="58164" y="2363047"/>
            <a:ext cx="1147609" cy="38248"/>
          </a:xfrm>
          <a:custGeom>
            <a:avLst/>
            <a:gdLst/>
            <a:ahLst/>
            <a:cxnLst/>
            <a:rect l="l" t="t" r="r" b="b"/>
            <a:pathLst>
              <a:path w="47827" h="1594" extrusionOk="0">
                <a:moveTo>
                  <a:pt x="0" y="1"/>
                </a:moveTo>
                <a:lnTo>
                  <a:pt x="0" y="1593"/>
                </a:lnTo>
                <a:lnTo>
                  <a:pt x="47827" y="1593"/>
                </a:lnTo>
                <a:lnTo>
                  <a:pt x="4782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22"/>
          <p:cNvSpPr/>
          <p:nvPr/>
        </p:nvSpPr>
        <p:spPr>
          <a:xfrm>
            <a:off x="2108848" y="1701385"/>
            <a:ext cx="701422" cy="114648"/>
          </a:xfrm>
          <a:custGeom>
            <a:avLst/>
            <a:gdLst/>
            <a:ahLst/>
            <a:cxnLst/>
            <a:rect l="l" t="t" r="r" b="b"/>
            <a:pathLst>
              <a:path w="29232" h="4778" extrusionOk="0">
                <a:moveTo>
                  <a:pt x="1" y="1"/>
                </a:moveTo>
                <a:lnTo>
                  <a:pt x="1" y="4777"/>
                </a:lnTo>
                <a:lnTo>
                  <a:pt x="29232" y="4777"/>
                </a:lnTo>
                <a:lnTo>
                  <a:pt x="2923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22"/>
          <p:cNvSpPr/>
          <p:nvPr/>
        </p:nvSpPr>
        <p:spPr>
          <a:xfrm>
            <a:off x="560907" y="1701385"/>
            <a:ext cx="699886" cy="114648"/>
          </a:xfrm>
          <a:custGeom>
            <a:avLst/>
            <a:gdLst/>
            <a:ahLst/>
            <a:cxnLst/>
            <a:rect l="l" t="t" r="r" b="b"/>
            <a:pathLst>
              <a:path w="29168" h="4778" extrusionOk="0">
                <a:moveTo>
                  <a:pt x="0" y="1"/>
                </a:moveTo>
                <a:lnTo>
                  <a:pt x="0" y="4777"/>
                </a:lnTo>
                <a:lnTo>
                  <a:pt x="29167" y="4777"/>
                </a:lnTo>
                <a:lnTo>
                  <a:pt x="2916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22"/>
          <p:cNvSpPr/>
          <p:nvPr/>
        </p:nvSpPr>
        <p:spPr>
          <a:xfrm>
            <a:off x="-1540239" y="2988045"/>
            <a:ext cx="735039" cy="1488386"/>
          </a:xfrm>
          <a:custGeom>
            <a:avLst/>
            <a:gdLst/>
            <a:ahLst/>
            <a:cxnLst/>
            <a:rect l="l" t="t" r="r" b="b"/>
            <a:pathLst>
              <a:path w="30633" h="62029" extrusionOk="0">
                <a:moveTo>
                  <a:pt x="17705" y="42924"/>
                </a:moveTo>
                <a:lnTo>
                  <a:pt x="17705" y="60437"/>
                </a:lnTo>
                <a:lnTo>
                  <a:pt x="12928" y="60437"/>
                </a:lnTo>
                <a:lnTo>
                  <a:pt x="12928" y="42924"/>
                </a:lnTo>
                <a:close/>
                <a:moveTo>
                  <a:pt x="15348" y="1"/>
                </a:moveTo>
                <a:cubicBezTo>
                  <a:pt x="7133" y="1"/>
                  <a:pt x="446" y="6496"/>
                  <a:pt x="192" y="14712"/>
                </a:cubicBezTo>
                <a:cubicBezTo>
                  <a:pt x="1" y="22927"/>
                  <a:pt x="6369" y="29741"/>
                  <a:pt x="14521" y="30187"/>
                </a:cubicBezTo>
                <a:lnTo>
                  <a:pt x="14521" y="41332"/>
                </a:lnTo>
                <a:lnTo>
                  <a:pt x="12164" y="41332"/>
                </a:lnTo>
                <a:cubicBezTo>
                  <a:pt x="11718" y="41332"/>
                  <a:pt x="11336" y="41714"/>
                  <a:pt x="11336" y="42159"/>
                </a:cubicBezTo>
                <a:lnTo>
                  <a:pt x="11336" y="61265"/>
                </a:lnTo>
                <a:cubicBezTo>
                  <a:pt x="11336" y="61710"/>
                  <a:pt x="11718" y="62029"/>
                  <a:pt x="12164" y="62029"/>
                </a:cubicBezTo>
                <a:lnTo>
                  <a:pt x="18533" y="62029"/>
                </a:lnTo>
                <a:cubicBezTo>
                  <a:pt x="18978" y="62029"/>
                  <a:pt x="19297" y="61710"/>
                  <a:pt x="19297" y="61265"/>
                </a:cubicBezTo>
                <a:lnTo>
                  <a:pt x="19297" y="42159"/>
                </a:lnTo>
                <a:cubicBezTo>
                  <a:pt x="19297" y="41714"/>
                  <a:pt x="18978" y="41332"/>
                  <a:pt x="18533" y="41332"/>
                </a:cubicBezTo>
                <a:lnTo>
                  <a:pt x="16113" y="41332"/>
                </a:lnTo>
                <a:lnTo>
                  <a:pt x="16113" y="30187"/>
                </a:lnTo>
                <a:cubicBezTo>
                  <a:pt x="24328" y="29741"/>
                  <a:pt x="30633" y="22927"/>
                  <a:pt x="30442" y="14712"/>
                </a:cubicBezTo>
                <a:cubicBezTo>
                  <a:pt x="30250" y="6496"/>
                  <a:pt x="23500" y="1"/>
                  <a:pt x="1534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22"/>
          <p:cNvSpPr/>
          <p:nvPr/>
        </p:nvSpPr>
        <p:spPr>
          <a:xfrm>
            <a:off x="-1210164" y="4037850"/>
            <a:ext cx="76424" cy="382048"/>
          </a:xfrm>
          <a:custGeom>
            <a:avLst/>
            <a:gdLst/>
            <a:ahLst/>
            <a:cxnLst/>
            <a:rect l="l" t="t" r="r" b="b"/>
            <a:pathLst>
              <a:path w="3185" h="15922" extrusionOk="0">
                <a:moveTo>
                  <a:pt x="0" y="1"/>
                </a:moveTo>
                <a:lnTo>
                  <a:pt x="0" y="15922"/>
                </a:lnTo>
                <a:lnTo>
                  <a:pt x="3185" y="15922"/>
                </a:lnTo>
                <a:lnTo>
                  <a:pt x="318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22"/>
          <p:cNvSpPr/>
          <p:nvPr/>
        </p:nvSpPr>
        <p:spPr>
          <a:xfrm>
            <a:off x="24523" y="394881"/>
            <a:ext cx="1228616" cy="426343"/>
          </a:xfrm>
          <a:custGeom>
            <a:avLst/>
            <a:gdLst/>
            <a:ahLst/>
            <a:cxnLst/>
            <a:rect l="l" t="t" r="r" b="b"/>
            <a:pathLst>
              <a:path w="51203" h="17768" extrusionOk="0">
                <a:moveTo>
                  <a:pt x="49611" y="1592"/>
                </a:moveTo>
                <a:lnTo>
                  <a:pt x="49611" y="16176"/>
                </a:lnTo>
                <a:lnTo>
                  <a:pt x="1593" y="16176"/>
                </a:lnTo>
                <a:lnTo>
                  <a:pt x="1593" y="1592"/>
                </a:lnTo>
                <a:close/>
                <a:moveTo>
                  <a:pt x="1" y="0"/>
                </a:moveTo>
                <a:lnTo>
                  <a:pt x="1" y="17768"/>
                </a:lnTo>
                <a:lnTo>
                  <a:pt x="51203" y="17768"/>
                </a:lnTo>
                <a:lnTo>
                  <a:pt x="5120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22"/>
          <p:cNvSpPr/>
          <p:nvPr/>
        </p:nvSpPr>
        <p:spPr>
          <a:xfrm>
            <a:off x="2605497" y="99575"/>
            <a:ext cx="1101778" cy="368659"/>
          </a:xfrm>
          <a:custGeom>
            <a:avLst/>
            <a:gdLst/>
            <a:ahLst/>
            <a:cxnLst/>
            <a:rect l="l" t="t" r="r" b="b"/>
            <a:pathLst>
              <a:path w="45917" h="15364" extrusionOk="0">
                <a:moveTo>
                  <a:pt x="18787" y="1927"/>
                </a:moveTo>
                <a:lnTo>
                  <a:pt x="18787" y="1927"/>
                </a:lnTo>
                <a:cubicBezTo>
                  <a:pt x="15539" y="5557"/>
                  <a:pt x="18150" y="11288"/>
                  <a:pt x="22990" y="11288"/>
                </a:cubicBezTo>
                <a:cubicBezTo>
                  <a:pt x="27830" y="11288"/>
                  <a:pt x="30377" y="5557"/>
                  <a:pt x="27193" y="1927"/>
                </a:cubicBezTo>
                <a:lnTo>
                  <a:pt x="27193" y="1927"/>
                </a:lnTo>
                <a:cubicBezTo>
                  <a:pt x="27639" y="1990"/>
                  <a:pt x="28149" y="2054"/>
                  <a:pt x="28594" y="2118"/>
                </a:cubicBezTo>
                <a:cubicBezTo>
                  <a:pt x="31396" y="6512"/>
                  <a:pt x="28212" y="12307"/>
                  <a:pt x="22990" y="12307"/>
                </a:cubicBezTo>
                <a:cubicBezTo>
                  <a:pt x="17768" y="12307"/>
                  <a:pt x="14584" y="6512"/>
                  <a:pt x="17386" y="2118"/>
                </a:cubicBezTo>
                <a:cubicBezTo>
                  <a:pt x="17832" y="2054"/>
                  <a:pt x="18278" y="1990"/>
                  <a:pt x="18787" y="1927"/>
                </a:cubicBezTo>
                <a:close/>
                <a:moveTo>
                  <a:pt x="30569" y="2500"/>
                </a:moveTo>
                <a:cubicBezTo>
                  <a:pt x="35026" y="3455"/>
                  <a:pt x="39293" y="5238"/>
                  <a:pt x="43114" y="7722"/>
                </a:cubicBezTo>
                <a:cubicBezTo>
                  <a:pt x="37641" y="11329"/>
                  <a:pt x="31317" y="13418"/>
                  <a:pt x="24736" y="13692"/>
                </a:cubicBezTo>
                <a:lnTo>
                  <a:pt x="24736" y="13692"/>
                </a:lnTo>
                <a:cubicBezTo>
                  <a:pt x="29704" y="12588"/>
                  <a:pt x="32491" y="7212"/>
                  <a:pt x="30569" y="2500"/>
                </a:cubicBezTo>
                <a:close/>
                <a:moveTo>
                  <a:pt x="15348" y="2500"/>
                </a:moveTo>
                <a:lnTo>
                  <a:pt x="15348" y="2500"/>
                </a:lnTo>
                <a:cubicBezTo>
                  <a:pt x="13310" y="7340"/>
                  <a:pt x="16367" y="12880"/>
                  <a:pt x="21589" y="13772"/>
                </a:cubicBezTo>
                <a:cubicBezTo>
                  <a:pt x="14902" y="13517"/>
                  <a:pt x="8406" y="11415"/>
                  <a:pt x="2802" y="7722"/>
                </a:cubicBezTo>
                <a:cubicBezTo>
                  <a:pt x="6623" y="5174"/>
                  <a:pt x="10890" y="3455"/>
                  <a:pt x="15348" y="2500"/>
                </a:cubicBezTo>
                <a:close/>
                <a:moveTo>
                  <a:pt x="22958" y="0"/>
                </a:moveTo>
                <a:cubicBezTo>
                  <a:pt x="22608" y="0"/>
                  <a:pt x="22258" y="48"/>
                  <a:pt x="21907" y="143"/>
                </a:cubicBezTo>
                <a:cubicBezTo>
                  <a:pt x="14393" y="334"/>
                  <a:pt x="7069" y="2754"/>
                  <a:pt x="892" y="7085"/>
                </a:cubicBezTo>
                <a:lnTo>
                  <a:pt x="0" y="7722"/>
                </a:lnTo>
                <a:lnTo>
                  <a:pt x="892" y="8359"/>
                </a:lnTo>
                <a:cubicBezTo>
                  <a:pt x="7388" y="12944"/>
                  <a:pt x="15030" y="15364"/>
                  <a:pt x="22926" y="15364"/>
                </a:cubicBezTo>
                <a:cubicBezTo>
                  <a:pt x="30823" y="15364"/>
                  <a:pt x="38529" y="12944"/>
                  <a:pt x="44961" y="8359"/>
                </a:cubicBezTo>
                <a:lnTo>
                  <a:pt x="45916" y="7722"/>
                </a:lnTo>
                <a:lnTo>
                  <a:pt x="44961" y="7085"/>
                </a:lnTo>
                <a:cubicBezTo>
                  <a:pt x="38847" y="2754"/>
                  <a:pt x="31524" y="334"/>
                  <a:pt x="24009" y="143"/>
                </a:cubicBezTo>
                <a:cubicBezTo>
                  <a:pt x="23659" y="48"/>
                  <a:pt x="23309" y="0"/>
                  <a:pt x="2295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22"/>
          <p:cNvSpPr/>
          <p:nvPr/>
        </p:nvSpPr>
        <p:spPr>
          <a:xfrm>
            <a:off x="-742573" y="2272898"/>
            <a:ext cx="233831" cy="200046"/>
          </a:xfrm>
          <a:custGeom>
            <a:avLst/>
            <a:gdLst/>
            <a:ahLst/>
            <a:cxnLst/>
            <a:rect l="l" t="t" r="r" b="b"/>
            <a:pathLst>
              <a:path w="9745" h="8337" extrusionOk="0">
                <a:moveTo>
                  <a:pt x="5559" y="1576"/>
                </a:moveTo>
                <a:cubicBezTo>
                  <a:pt x="6878" y="1576"/>
                  <a:pt x="8152" y="2615"/>
                  <a:pt x="8152" y="4204"/>
                </a:cubicBezTo>
                <a:cubicBezTo>
                  <a:pt x="8152" y="5605"/>
                  <a:pt x="7006" y="6751"/>
                  <a:pt x="5541" y="6751"/>
                </a:cubicBezTo>
                <a:cubicBezTo>
                  <a:pt x="3248" y="6751"/>
                  <a:pt x="2102" y="3949"/>
                  <a:pt x="3758" y="2357"/>
                </a:cubicBezTo>
                <a:cubicBezTo>
                  <a:pt x="4276" y="1818"/>
                  <a:pt x="4923" y="1576"/>
                  <a:pt x="5559" y="1576"/>
                </a:cubicBezTo>
                <a:close/>
                <a:moveTo>
                  <a:pt x="5541" y="1"/>
                </a:moveTo>
                <a:cubicBezTo>
                  <a:pt x="1847" y="1"/>
                  <a:pt x="1" y="4458"/>
                  <a:pt x="2612" y="7070"/>
                </a:cubicBezTo>
                <a:cubicBezTo>
                  <a:pt x="3467" y="7945"/>
                  <a:pt x="4527" y="8336"/>
                  <a:pt x="5566" y="8336"/>
                </a:cubicBezTo>
                <a:cubicBezTo>
                  <a:pt x="7699" y="8336"/>
                  <a:pt x="9744" y="6688"/>
                  <a:pt x="9744" y="4204"/>
                </a:cubicBezTo>
                <a:cubicBezTo>
                  <a:pt x="9744" y="1847"/>
                  <a:pt x="7897" y="1"/>
                  <a:pt x="554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22"/>
          <p:cNvSpPr/>
          <p:nvPr/>
        </p:nvSpPr>
        <p:spPr>
          <a:xfrm>
            <a:off x="2385439" y="1418388"/>
            <a:ext cx="233831" cy="200502"/>
          </a:xfrm>
          <a:custGeom>
            <a:avLst/>
            <a:gdLst/>
            <a:ahLst/>
            <a:cxnLst/>
            <a:rect l="l" t="t" r="r" b="b"/>
            <a:pathLst>
              <a:path w="9745" h="8356" extrusionOk="0">
                <a:moveTo>
                  <a:pt x="4034" y="1603"/>
                </a:moveTo>
                <a:cubicBezTo>
                  <a:pt x="4070" y="1603"/>
                  <a:pt x="4105" y="1604"/>
                  <a:pt x="4140" y="1605"/>
                </a:cubicBezTo>
                <a:cubicBezTo>
                  <a:pt x="6433" y="1605"/>
                  <a:pt x="7579" y="4344"/>
                  <a:pt x="5987" y="6000"/>
                </a:cubicBezTo>
                <a:cubicBezTo>
                  <a:pt x="5456" y="6531"/>
                  <a:pt x="4813" y="6767"/>
                  <a:pt x="4185" y="6767"/>
                </a:cubicBezTo>
                <a:cubicBezTo>
                  <a:pt x="2856" y="6767"/>
                  <a:pt x="1593" y="5710"/>
                  <a:pt x="1593" y="4153"/>
                </a:cubicBezTo>
                <a:cubicBezTo>
                  <a:pt x="1593" y="2787"/>
                  <a:pt x="2682" y="1603"/>
                  <a:pt x="4034" y="1603"/>
                </a:cubicBezTo>
                <a:close/>
                <a:moveTo>
                  <a:pt x="4189" y="0"/>
                </a:moveTo>
                <a:cubicBezTo>
                  <a:pt x="2041" y="0"/>
                  <a:pt x="1" y="1654"/>
                  <a:pt x="1" y="4153"/>
                </a:cubicBezTo>
                <a:cubicBezTo>
                  <a:pt x="1" y="6509"/>
                  <a:pt x="1848" y="8356"/>
                  <a:pt x="4140" y="8356"/>
                </a:cubicBezTo>
                <a:cubicBezTo>
                  <a:pt x="7898" y="8356"/>
                  <a:pt x="9744" y="3834"/>
                  <a:pt x="7133" y="1223"/>
                </a:cubicBezTo>
                <a:cubicBezTo>
                  <a:pt x="6268" y="379"/>
                  <a:pt x="5216" y="0"/>
                  <a:pt x="418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22"/>
          <p:cNvSpPr/>
          <p:nvPr/>
        </p:nvSpPr>
        <p:spPr>
          <a:xfrm>
            <a:off x="3338976" y="2473808"/>
            <a:ext cx="189513" cy="161270"/>
          </a:xfrm>
          <a:custGeom>
            <a:avLst/>
            <a:gdLst/>
            <a:ahLst/>
            <a:cxnLst/>
            <a:rect l="l" t="t" r="r" b="b"/>
            <a:pathLst>
              <a:path w="7898" h="6721" extrusionOk="0">
                <a:moveTo>
                  <a:pt x="4472" y="0"/>
                </a:moveTo>
                <a:cubicBezTo>
                  <a:pt x="3635" y="0"/>
                  <a:pt x="2785" y="307"/>
                  <a:pt x="2102" y="989"/>
                </a:cubicBezTo>
                <a:cubicBezTo>
                  <a:pt x="1" y="3091"/>
                  <a:pt x="1465" y="6721"/>
                  <a:pt x="4522" y="6721"/>
                </a:cubicBezTo>
                <a:cubicBezTo>
                  <a:pt x="6369" y="6721"/>
                  <a:pt x="7897" y="5256"/>
                  <a:pt x="7897" y="3345"/>
                </a:cubicBezTo>
                <a:cubicBezTo>
                  <a:pt x="7897" y="1324"/>
                  <a:pt x="6213" y="0"/>
                  <a:pt x="447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22"/>
          <p:cNvSpPr/>
          <p:nvPr/>
        </p:nvSpPr>
        <p:spPr>
          <a:xfrm>
            <a:off x="742741" y="4509280"/>
            <a:ext cx="189513" cy="162758"/>
          </a:xfrm>
          <a:custGeom>
            <a:avLst/>
            <a:gdLst/>
            <a:ahLst/>
            <a:cxnLst/>
            <a:rect l="l" t="t" r="r" b="b"/>
            <a:pathLst>
              <a:path w="7898" h="6783" extrusionOk="0">
                <a:moveTo>
                  <a:pt x="4464" y="0"/>
                </a:moveTo>
                <a:cubicBezTo>
                  <a:pt x="3629" y="0"/>
                  <a:pt x="2782" y="307"/>
                  <a:pt x="2102" y="987"/>
                </a:cubicBezTo>
                <a:cubicBezTo>
                  <a:pt x="0" y="3089"/>
                  <a:pt x="1465" y="6782"/>
                  <a:pt x="4522" y="6782"/>
                </a:cubicBezTo>
                <a:cubicBezTo>
                  <a:pt x="6369" y="6782"/>
                  <a:pt x="7897" y="5254"/>
                  <a:pt x="7897" y="3407"/>
                </a:cubicBezTo>
                <a:cubicBezTo>
                  <a:pt x="7897" y="1340"/>
                  <a:pt x="6207" y="0"/>
                  <a:pt x="446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22"/>
          <p:cNvSpPr/>
          <p:nvPr/>
        </p:nvSpPr>
        <p:spPr>
          <a:xfrm>
            <a:off x="3910489" y="755070"/>
            <a:ext cx="187977" cy="162422"/>
          </a:xfrm>
          <a:custGeom>
            <a:avLst/>
            <a:gdLst/>
            <a:ahLst/>
            <a:cxnLst/>
            <a:rect l="l" t="t" r="r" b="b"/>
            <a:pathLst>
              <a:path w="7834" h="6769" extrusionOk="0">
                <a:moveTo>
                  <a:pt x="4420" y="0"/>
                </a:moveTo>
                <a:cubicBezTo>
                  <a:pt x="3604" y="0"/>
                  <a:pt x="2774" y="301"/>
                  <a:pt x="2102" y="974"/>
                </a:cubicBezTo>
                <a:cubicBezTo>
                  <a:pt x="0" y="3139"/>
                  <a:pt x="1465" y="6769"/>
                  <a:pt x="4458" y="6769"/>
                </a:cubicBezTo>
                <a:cubicBezTo>
                  <a:pt x="6369" y="6769"/>
                  <a:pt x="7833" y="5241"/>
                  <a:pt x="7833" y="3394"/>
                </a:cubicBezTo>
                <a:cubicBezTo>
                  <a:pt x="7833" y="1358"/>
                  <a:pt x="6155" y="0"/>
                  <a:pt x="442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22"/>
          <p:cNvSpPr/>
          <p:nvPr/>
        </p:nvSpPr>
        <p:spPr>
          <a:xfrm>
            <a:off x="1221034" y="4212030"/>
            <a:ext cx="276182" cy="199518"/>
          </a:xfrm>
          <a:custGeom>
            <a:avLst/>
            <a:gdLst/>
            <a:ahLst/>
            <a:cxnLst/>
            <a:rect l="l" t="t" r="r" b="b"/>
            <a:pathLst>
              <a:path w="11510" h="8315" extrusionOk="0">
                <a:moveTo>
                  <a:pt x="6004" y="1555"/>
                </a:moveTo>
                <a:cubicBezTo>
                  <a:pt x="7334" y="1555"/>
                  <a:pt x="8598" y="2583"/>
                  <a:pt x="8598" y="4141"/>
                </a:cubicBezTo>
                <a:cubicBezTo>
                  <a:pt x="8598" y="5542"/>
                  <a:pt x="7452" y="6688"/>
                  <a:pt x="6051" y="6752"/>
                </a:cubicBezTo>
                <a:cubicBezTo>
                  <a:pt x="3758" y="6752"/>
                  <a:pt x="2612" y="3950"/>
                  <a:pt x="4204" y="2294"/>
                </a:cubicBezTo>
                <a:cubicBezTo>
                  <a:pt x="4734" y="1784"/>
                  <a:pt x="5377" y="1555"/>
                  <a:pt x="6004" y="1555"/>
                </a:cubicBezTo>
                <a:close/>
                <a:moveTo>
                  <a:pt x="6130" y="1"/>
                </a:moveTo>
                <a:cubicBezTo>
                  <a:pt x="6104" y="1"/>
                  <a:pt x="6077" y="1"/>
                  <a:pt x="6051" y="2"/>
                </a:cubicBezTo>
                <a:cubicBezTo>
                  <a:pt x="4013" y="2"/>
                  <a:pt x="2293" y="1403"/>
                  <a:pt x="1975" y="3377"/>
                </a:cubicBezTo>
                <a:lnTo>
                  <a:pt x="1083" y="3377"/>
                </a:lnTo>
                <a:cubicBezTo>
                  <a:pt x="1" y="3377"/>
                  <a:pt x="1" y="4969"/>
                  <a:pt x="1083" y="4969"/>
                </a:cubicBezTo>
                <a:lnTo>
                  <a:pt x="1975" y="4969"/>
                </a:lnTo>
                <a:cubicBezTo>
                  <a:pt x="2367" y="7090"/>
                  <a:pt x="4189" y="8314"/>
                  <a:pt x="6051" y="8314"/>
                </a:cubicBezTo>
                <a:cubicBezTo>
                  <a:pt x="7208" y="8314"/>
                  <a:pt x="8380" y="7841"/>
                  <a:pt x="9235" y="6816"/>
                </a:cubicBezTo>
                <a:cubicBezTo>
                  <a:pt x="11510" y="4098"/>
                  <a:pt x="9583" y="1"/>
                  <a:pt x="613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22"/>
          <p:cNvSpPr/>
          <p:nvPr/>
        </p:nvSpPr>
        <p:spPr>
          <a:xfrm>
            <a:off x="-707421" y="2509753"/>
            <a:ext cx="195607" cy="1401284"/>
          </a:xfrm>
          <a:custGeom>
            <a:avLst/>
            <a:gdLst/>
            <a:ahLst/>
            <a:cxnLst/>
            <a:rect l="l" t="t" r="r" b="b"/>
            <a:pathLst>
              <a:path w="8152" h="58399" extrusionOk="0">
                <a:moveTo>
                  <a:pt x="5859" y="13438"/>
                </a:moveTo>
                <a:lnTo>
                  <a:pt x="6369" y="20634"/>
                </a:lnTo>
                <a:lnTo>
                  <a:pt x="1783" y="20634"/>
                </a:lnTo>
                <a:lnTo>
                  <a:pt x="2293" y="13438"/>
                </a:lnTo>
                <a:close/>
                <a:moveTo>
                  <a:pt x="4076" y="1"/>
                </a:moveTo>
                <a:lnTo>
                  <a:pt x="3376" y="1593"/>
                </a:lnTo>
                <a:cubicBezTo>
                  <a:pt x="2611" y="3312"/>
                  <a:pt x="0" y="8980"/>
                  <a:pt x="0" y="10254"/>
                </a:cubicBezTo>
                <a:cubicBezTo>
                  <a:pt x="64" y="11082"/>
                  <a:pt x="319" y="11909"/>
                  <a:pt x="765" y="12610"/>
                </a:cubicBezTo>
                <a:lnTo>
                  <a:pt x="191" y="20634"/>
                </a:lnTo>
                <a:lnTo>
                  <a:pt x="128" y="20634"/>
                </a:lnTo>
                <a:lnTo>
                  <a:pt x="128" y="21462"/>
                </a:lnTo>
                <a:lnTo>
                  <a:pt x="64" y="22226"/>
                </a:lnTo>
                <a:lnTo>
                  <a:pt x="128" y="22226"/>
                </a:lnTo>
                <a:lnTo>
                  <a:pt x="765" y="58399"/>
                </a:lnTo>
                <a:lnTo>
                  <a:pt x="7388" y="58399"/>
                </a:lnTo>
                <a:lnTo>
                  <a:pt x="8025" y="22163"/>
                </a:lnTo>
                <a:lnTo>
                  <a:pt x="8088" y="22163"/>
                </a:lnTo>
                <a:lnTo>
                  <a:pt x="8025" y="21398"/>
                </a:lnTo>
                <a:lnTo>
                  <a:pt x="8025" y="20571"/>
                </a:lnTo>
                <a:lnTo>
                  <a:pt x="7961" y="20571"/>
                </a:lnTo>
                <a:lnTo>
                  <a:pt x="7388" y="12546"/>
                </a:lnTo>
                <a:cubicBezTo>
                  <a:pt x="7833" y="11846"/>
                  <a:pt x="8088" y="11018"/>
                  <a:pt x="8152" y="10254"/>
                </a:cubicBezTo>
                <a:cubicBezTo>
                  <a:pt x="8152" y="8980"/>
                  <a:pt x="5605" y="3312"/>
                  <a:pt x="4840" y="1593"/>
                </a:cubicBezTo>
                <a:lnTo>
                  <a:pt x="407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22"/>
          <p:cNvSpPr/>
          <p:nvPr/>
        </p:nvSpPr>
        <p:spPr>
          <a:xfrm>
            <a:off x="3578878" y="1713623"/>
            <a:ext cx="779358" cy="716707"/>
          </a:xfrm>
          <a:custGeom>
            <a:avLst/>
            <a:gdLst/>
            <a:ahLst/>
            <a:cxnLst/>
            <a:rect l="l" t="t" r="r" b="b"/>
            <a:pathLst>
              <a:path w="32480" h="29869" extrusionOk="0">
                <a:moveTo>
                  <a:pt x="27258" y="1592"/>
                </a:moveTo>
                <a:cubicBezTo>
                  <a:pt x="29232" y="1592"/>
                  <a:pt x="30888" y="3248"/>
                  <a:pt x="30888" y="5222"/>
                </a:cubicBezTo>
                <a:lnTo>
                  <a:pt x="30888" y="16112"/>
                </a:lnTo>
                <a:cubicBezTo>
                  <a:pt x="30888" y="18086"/>
                  <a:pt x="29232" y="19679"/>
                  <a:pt x="27258" y="19679"/>
                </a:cubicBezTo>
                <a:lnTo>
                  <a:pt x="24328" y="19679"/>
                </a:lnTo>
                <a:lnTo>
                  <a:pt x="18151" y="25856"/>
                </a:lnTo>
                <a:lnTo>
                  <a:pt x="18406" y="19679"/>
                </a:lnTo>
                <a:lnTo>
                  <a:pt x="5223" y="19679"/>
                </a:lnTo>
                <a:cubicBezTo>
                  <a:pt x="3249" y="19679"/>
                  <a:pt x="1593" y="18086"/>
                  <a:pt x="1593" y="16112"/>
                </a:cubicBezTo>
                <a:lnTo>
                  <a:pt x="1593" y="5222"/>
                </a:lnTo>
                <a:cubicBezTo>
                  <a:pt x="1593" y="3248"/>
                  <a:pt x="3249" y="1592"/>
                  <a:pt x="5223" y="1592"/>
                </a:cubicBezTo>
                <a:close/>
                <a:moveTo>
                  <a:pt x="5223" y="0"/>
                </a:moveTo>
                <a:cubicBezTo>
                  <a:pt x="2357" y="0"/>
                  <a:pt x="1" y="2357"/>
                  <a:pt x="1" y="5222"/>
                </a:cubicBezTo>
                <a:lnTo>
                  <a:pt x="1" y="16112"/>
                </a:lnTo>
                <a:cubicBezTo>
                  <a:pt x="1" y="18978"/>
                  <a:pt x="2357" y="21271"/>
                  <a:pt x="5223" y="21271"/>
                </a:cubicBezTo>
                <a:lnTo>
                  <a:pt x="16750" y="21271"/>
                </a:lnTo>
                <a:lnTo>
                  <a:pt x="16431" y="29868"/>
                </a:lnTo>
                <a:lnTo>
                  <a:pt x="25029" y="21271"/>
                </a:lnTo>
                <a:lnTo>
                  <a:pt x="27258" y="21271"/>
                </a:lnTo>
                <a:cubicBezTo>
                  <a:pt x="30187" y="21271"/>
                  <a:pt x="32480" y="18978"/>
                  <a:pt x="32480" y="16112"/>
                </a:cubicBezTo>
                <a:lnTo>
                  <a:pt x="32480" y="5222"/>
                </a:lnTo>
                <a:cubicBezTo>
                  <a:pt x="32480" y="2357"/>
                  <a:pt x="30123" y="0"/>
                  <a:pt x="2725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22"/>
          <p:cNvSpPr/>
          <p:nvPr/>
        </p:nvSpPr>
        <p:spPr>
          <a:xfrm>
            <a:off x="-1387439" y="827319"/>
            <a:ext cx="932182" cy="716707"/>
          </a:xfrm>
          <a:custGeom>
            <a:avLst/>
            <a:gdLst/>
            <a:ahLst/>
            <a:cxnLst/>
            <a:rect l="l" t="t" r="r" b="b"/>
            <a:pathLst>
              <a:path w="38849" h="29869" extrusionOk="0">
                <a:moveTo>
                  <a:pt x="33626" y="1593"/>
                </a:moveTo>
                <a:cubicBezTo>
                  <a:pt x="35600" y="1593"/>
                  <a:pt x="37256" y="3248"/>
                  <a:pt x="37256" y="5223"/>
                </a:cubicBezTo>
                <a:lnTo>
                  <a:pt x="37256" y="16113"/>
                </a:lnTo>
                <a:cubicBezTo>
                  <a:pt x="37256" y="18087"/>
                  <a:pt x="35600" y="19679"/>
                  <a:pt x="33626" y="19743"/>
                </a:cubicBezTo>
                <a:lnTo>
                  <a:pt x="30697" y="19743"/>
                </a:lnTo>
                <a:lnTo>
                  <a:pt x="24519" y="25856"/>
                </a:lnTo>
                <a:lnTo>
                  <a:pt x="24774" y="19679"/>
                </a:lnTo>
                <a:lnTo>
                  <a:pt x="5223" y="19679"/>
                </a:lnTo>
                <a:cubicBezTo>
                  <a:pt x="3249" y="19679"/>
                  <a:pt x="1593" y="18087"/>
                  <a:pt x="1593" y="16113"/>
                </a:cubicBezTo>
                <a:lnTo>
                  <a:pt x="1593" y="5223"/>
                </a:lnTo>
                <a:cubicBezTo>
                  <a:pt x="1593" y="3248"/>
                  <a:pt x="3249" y="1593"/>
                  <a:pt x="5223" y="1593"/>
                </a:cubicBezTo>
                <a:close/>
                <a:moveTo>
                  <a:pt x="5223" y="1"/>
                </a:moveTo>
                <a:cubicBezTo>
                  <a:pt x="2357" y="1"/>
                  <a:pt x="1" y="2357"/>
                  <a:pt x="1" y="5223"/>
                </a:cubicBezTo>
                <a:lnTo>
                  <a:pt x="1" y="16113"/>
                </a:lnTo>
                <a:cubicBezTo>
                  <a:pt x="1" y="18978"/>
                  <a:pt x="2357" y="21335"/>
                  <a:pt x="5223" y="21335"/>
                </a:cubicBezTo>
                <a:lnTo>
                  <a:pt x="23118" y="21335"/>
                </a:lnTo>
                <a:lnTo>
                  <a:pt x="22800" y="29868"/>
                </a:lnTo>
                <a:lnTo>
                  <a:pt x="31397" y="21335"/>
                </a:lnTo>
                <a:lnTo>
                  <a:pt x="33626" y="21335"/>
                </a:lnTo>
                <a:cubicBezTo>
                  <a:pt x="36556" y="21271"/>
                  <a:pt x="38848" y="18978"/>
                  <a:pt x="38848" y="16113"/>
                </a:cubicBezTo>
                <a:lnTo>
                  <a:pt x="38848" y="5223"/>
                </a:lnTo>
                <a:cubicBezTo>
                  <a:pt x="38848" y="2357"/>
                  <a:pt x="36556" y="1"/>
                  <a:pt x="3362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22"/>
          <p:cNvSpPr/>
          <p:nvPr/>
        </p:nvSpPr>
        <p:spPr>
          <a:xfrm>
            <a:off x="3328274" y="2971248"/>
            <a:ext cx="236879" cy="1473101"/>
          </a:xfrm>
          <a:custGeom>
            <a:avLst/>
            <a:gdLst/>
            <a:ahLst/>
            <a:cxnLst/>
            <a:rect l="l" t="t" r="r" b="b"/>
            <a:pathLst>
              <a:path w="9872" h="61392" extrusionOk="0">
                <a:moveTo>
                  <a:pt x="6751" y="16431"/>
                </a:moveTo>
                <a:lnTo>
                  <a:pt x="7261" y="23563"/>
                </a:lnTo>
                <a:lnTo>
                  <a:pt x="2675" y="23563"/>
                </a:lnTo>
                <a:lnTo>
                  <a:pt x="3121" y="16431"/>
                </a:lnTo>
                <a:close/>
                <a:moveTo>
                  <a:pt x="4522" y="0"/>
                </a:moveTo>
                <a:cubicBezTo>
                  <a:pt x="3312" y="2229"/>
                  <a:pt x="1" y="8661"/>
                  <a:pt x="1" y="10890"/>
                </a:cubicBezTo>
                <a:cubicBezTo>
                  <a:pt x="1" y="12482"/>
                  <a:pt x="765" y="13947"/>
                  <a:pt x="1975" y="14902"/>
                </a:cubicBezTo>
                <a:lnTo>
                  <a:pt x="1657" y="14902"/>
                </a:lnTo>
                <a:lnTo>
                  <a:pt x="1020" y="23627"/>
                </a:lnTo>
                <a:lnTo>
                  <a:pt x="956" y="23627"/>
                </a:lnTo>
                <a:lnTo>
                  <a:pt x="956" y="24455"/>
                </a:lnTo>
                <a:lnTo>
                  <a:pt x="956" y="25219"/>
                </a:lnTo>
                <a:lnTo>
                  <a:pt x="1020" y="25219"/>
                </a:lnTo>
                <a:lnTo>
                  <a:pt x="1593" y="61391"/>
                </a:lnTo>
                <a:lnTo>
                  <a:pt x="8216" y="61391"/>
                </a:lnTo>
                <a:lnTo>
                  <a:pt x="8853" y="25219"/>
                </a:lnTo>
                <a:lnTo>
                  <a:pt x="8916" y="25219"/>
                </a:lnTo>
                <a:lnTo>
                  <a:pt x="8853" y="24455"/>
                </a:lnTo>
                <a:lnTo>
                  <a:pt x="8853" y="23627"/>
                </a:lnTo>
                <a:lnTo>
                  <a:pt x="8789" y="23627"/>
                </a:lnTo>
                <a:lnTo>
                  <a:pt x="8216" y="14902"/>
                </a:lnTo>
                <a:lnTo>
                  <a:pt x="7834" y="14902"/>
                </a:lnTo>
                <a:cubicBezTo>
                  <a:pt x="9108" y="13947"/>
                  <a:pt x="9872" y="12482"/>
                  <a:pt x="9872" y="10890"/>
                </a:cubicBezTo>
                <a:cubicBezTo>
                  <a:pt x="9872" y="8661"/>
                  <a:pt x="6560" y="2229"/>
                  <a:pt x="5350" y="0"/>
                </a:cubicBezTo>
                <a:lnTo>
                  <a:pt x="5350" y="9553"/>
                </a:lnTo>
                <a:cubicBezTo>
                  <a:pt x="7261" y="10062"/>
                  <a:pt x="6879" y="12801"/>
                  <a:pt x="4904" y="12801"/>
                </a:cubicBezTo>
                <a:cubicBezTo>
                  <a:pt x="2994" y="12801"/>
                  <a:pt x="2612" y="10062"/>
                  <a:pt x="4522" y="9553"/>
                </a:cubicBezTo>
                <a:lnTo>
                  <a:pt x="452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22"/>
          <p:cNvSpPr/>
          <p:nvPr/>
        </p:nvSpPr>
        <p:spPr>
          <a:xfrm>
            <a:off x="3759681" y="2919947"/>
            <a:ext cx="126382" cy="71193"/>
          </a:xfrm>
          <a:custGeom>
            <a:avLst/>
            <a:gdLst/>
            <a:ahLst/>
            <a:cxnLst/>
            <a:rect l="l" t="t" r="r" b="b"/>
            <a:pathLst>
              <a:path w="5267" h="2967" extrusionOk="0">
                <a:moveTo>
                  <a:pt x="1179" y="1"/>
                </a:moveTo>
                <a:cubicBezTo>
                  <a:pt x="396" y="1"/>
                  <a:pt x="0" y="1235"/>
                  <a:pt x="936" y="1565"/>
                </a:cubicBezTo>
                <a:cubicBezTo>
                  <a:pt x="1891" y="1947"/>
                  <a:pt x="2846" y="2329"/>
                  <a:pt x="3802" y="2839"/>
                </a:cubicBezTo>
                <a:cubicBezTo>
                  <a:pt x="3865" y="2902"/>
                  <a:pt x="3993" y="2966"/>
                  <a:pt x="4120" y="2966"/>
                </a:cubicBezTo>
                <a:cubicBezTo>
                  <a:pt x="4948" y="2966"/>
                  <a:pt x="5266" y="1820"/>
                  <a:pt x="4502" y="1438"/>
                </a:cubicBezTo>
                <a:cubicBezTo>
                  <a:pt x="3547" y="928"/>
                  <a:pt x="2528" y="482"/>
                  <a:pt x="1573" y="100"/>
                </a:cubicBezTo>
                <a:cubicBezTo>
                  <a:pt x="1434" y="31"/>
                  <a:pt x="1302" y="1"/>
                  <a:pt x="117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22"/>
          <p:cNvSpPr/>
          <p:nvPr/>
        </p:nvSpPr>
        <p:spPr>
          <a:xfrm>
            <a:off x="4206947" y="3632911"/>
            <a:ext cx="151288" cy="169645"/>
          </a:xfrm>
          <a:custGeom>
            <a:avLst/>
            <a:gdLst/>
            <a:ahLst/>
            <a:cxnLst/>
            <a:rect l="l" t="t" r="r" b="b"/>
            <a:pathLst>
              <a:path w="6305" h="7070" extrusionOk="0">
                <a:moveTo>
                  <a:pt x="3121" y="0"/>
                </a:moveTo>
                <a:cubicBezTo>
                  <a:pt x="2675" y="0"/>
                  <a:pt x="2293" y="319"/>
                  <a:pt x="2293" y="765"/>
                </a:cubicBezTo>
                <a:lnTo>
                  <a:pt x="0" y="765"/>
                </a:lnTo>
                <a:lnTo>
                  <a:pt x="0" y="7069"/>
                </a:lnTo>
                <a:lnTo>
                  <a:pt x="6305" y="7069"/>
                </a:lnTo>
                <a:lnTo>
                  <a:pt x="6305" y="828"/>
                </a:lnTo>
                <a:lnTo>
                  <a:pt x="3885" y="828"/>
                </a:lnTo>
                <a:lnTo>
                  <a:pt x="3885" y="765"/>
                </a:lnTo>
                <a:cubicBezTo>
                  <a:pt x="3885" y="319"/>
                  <a:pt x="3566" y="0"/>
                  <a:pt x="312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22"/>
          <p:cNvSpPr/>
          <p:nvPr/>
        </p:nvSpPr>
        <p:spPr>
          <a:xfrm>
            <a:off x="3902835" y="2990972"/>
            <a:ext cx="301065" cy="314934"/>
          </a:xfrm>
          <a:custGeom>
            <a:avLst/>
            <a:gdLst/>
            <a:ahLst/>
            <a:cxnLst/>
            <a:rect l="l" t="t" r="r" b="b"/>
            <a:pathLst>
              <a:path w="12547" h="13125" extrusionOk="0">
                <a:moveTo>
                  <a:pt x="920" y="1"/>
                </a:moveTo>
                <a:cubicBezTo>
                  <a:pt x="664" y="1"/>
                  <a:pt x="420" y="141"/>
                  <a:pt x="256" y="388"/>
                </a:cubicBezTo>
                <a:cubicBezTo>
                  <a:pt x="1" y="707"/>
                  <a:pt x="128" y="1216"/>
                  <a:pt x="510" y="1471"/>
                </a:cubicBezTo>
                <a:cubicBezTo>
                  <a:pt x="1338" y="2044"/>
                  <a:pt x="2166" y="2617"/>
                  <a:pt x="2994" y="3318"/>
                </a:cubicBezTo>
                <a:cubicBezTo>
                  <a:pt x="3121" y="3381"/>
                  <a:pt x="3312" y="3445"/>
                  <a:pt x="3504" y="3445"/>
                </a:cubicBezTo>
                <a:lnTo>
                  <a:pt x="3567" y="3445"/>
                </a:lnTo>
                <a:lnTo>
                  <a:pt x="3567" y="9049"/>
                </a:lnTo>
                <a:lnTo>
                  <a:pt x="9490" y="9049"/>
                </a:lnTo>
                <a:cubicBezTo>
                  <a:pt x="9171" y="9304"/>
                  <a:pt x="9108" y="9750"/>
                  <a:pt x="9299" y="10068"/>
                </a:cubicBezTo>
                <a:cubicBezTo>
                  <a:pt x="9936" y="10960"/>
                  <a:pt x="10445" y="11851"/>
                  <a:pt x="10955" y="12743"/>
                </a:cubicBezTo>
                <a:cubicBezTo>
                  <a:pt x="11082" y="12998"/>
                  <a:pt x="11337" y="13125"/>
                  <a:pt x="11655" y="13125"/>
                </a:cubicBezTo>
                <a:cubicBezTo>
                  <a:pt x="11782" y="13125"/>
                  <a:pt x="11910" y="13125"/>
                  <a:pt x="12037" y="12998"/>
                </a:cubicBezTo>
                <a:cubicBezTo>
                  <a:pt x="12419" y="12807"/>
                  <a:pt x="12547" y="12361"/>
                  <a:pt x="12356" y="11915"/>
                </a:cubicBezTo>
                <a:cubicBezTo>
                  <a:pt x="11846" y="11023"/>
                  <a:pt x="11273" y="10068"/>
                  <a:pt x="10636" y="9177"/>
                </a:cubicBezTo>
                <a:cubicBezTo>
                  <a:pt x="10445" y="8922"/>
                  <a:pt x="10190" y="8858"/>
                  <a:pt x="9872" y="8858"/>
                </a:cubicBezTo>
                <a:lnTo>
                  <a:pt x="9872" y="2744"/>
                </a:lnTo>
                <a:lnTo>
                  <a:pt x="4268" y="2744"/>
                </a:lnTo>
                <a:cubicBezTo>
                  <a:pt x="4268" y="2490"/>
                  <a:pt x="4204" y="2235"/>
                  <a:pt x="4013" y="2044"/>
                </a:cubicBezTo>
                <a:cubicBezTo>
                  <a:pt x="3121" y="1407"/>
                  <a:pt x="2230" y="707"/>
                  <a:pt x="1338" y="133"/>
                </a:cubicBezTo>
                <a:cubicBezTo>
                  <a:pt x="1203" y="43"/>
                  <a:pt x="1060" y="1"/>
                  <a:pt x="92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22"/>
          <p:cNvSpPr/>
          <p:nvPr/>
        </p:nvSpPr>
        <p:spPr>
          <a:xfrm>
            <a:off x="3358844" y="2801628"/>
            <a:ext cx="234863" cy="151288"/>
          </a:xfrm>
          <a:custGeom>
            <a:avLst/>
            <a:gdLst/>
            <a:ahLst/>
            <a:cxnLst/>
            <a:rect l="l" t="t" r="r" b="b"/>
            <a:pathLst>
              <a:path w="9788" h="6305" extrusionOk="0">
                <a:moveTo>
                  <a:pt x="0" y="0"/>
                </a:moveTo>
                <a:lnTo>
                  <a:pt x="0" y="6305"/>
                </a:lnTo>
                <a:lnTo>
                  <a:pt x="6305" y="6305"/>
                </a:lnTo>
                <a:lnTo>
                  <a:pt x="6305" y="4140"/>
                </a:lnTo>
                <a:cubicBezTo>
                  <a:pt x="7133" y="4140"/>
                  <a:pt x="7834" y="4203"/>
                  <a:pt x="8598" y="4267"/>
                </a:cubicBezTo>
                <a:lnTo>
                  <a:pt x="8725" y="4267"/>
                </a:lnTo>
                <a:cubicBezTo>
                  <a:pt x="8745" y="4268"/>
                  <a:pt x="8765" y="4269"/>
                  <a:pt x="8784" y="4269"/>
                </a:cubicBezTo>
                <a:cubicBezTo>
                  <a:pt x="9746" y="4269"/>
                  <a:pt x="9788" y="2737"/>
                  <a:pt x="8789" y="2675"/>
                </a:cubicBezTo>
                <a:cubicBezTo>
                  <a:pt x="7961" y="2611"/>
                  <a:pt x="7133" y="2548"/>
                  <a:pt x="6305" y="2548"/>
                </a:cubicBezTo>
                <a:lnTo>
                  <a:pt x="630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22"/>
          <p:cNvSpPr/>
          <p:nvPr/>
        </p:nvSpPr>
        <p:spPr>
          <a:xfrm>
            <a:off x="4240660" y="3481406"/>
            <a:ext cx="56460" cy="113328"/>
          </a:xfrm>
          <a:custGeom>
            <a:avLst/>
            <a:gdLst/>
            <a:ahLst/>
            <a:cxnLst/>
            <a:rect l="l" t="t" r="r" b="b"/>
            <a:pathLst>
              <a:path w="2353" h="4723" extrusionOk="0">
                <a:moveTo>
                  <a:pt x="968" y="1"/>
                </a:moveTo>
                <a:cubicBezTo>
                  <a:pt x="491" y="1"/>
                  <a:pt x="1" y="395"/>
                  <a:pt x="187" y="1029"/>
                </a:cubicBezTo>
                <a:cubicBezTo>
                  <a:pt x="378" y="1984"/>
                  <a:pt x="569" y="3003"/>
                  <a:pt x="697" y="4022"/>
                </a:cubicBezTo>
                <a:cubicBezTo>
                  <a:pt x="760" y="4404"/>
                  <a:pt x="1079" y="4722"/>
                  <a:pt x="1524" y="4722"/>
                </a:cubicBezTo>
                <a:lnTo>
                  <a:pt x="1588" y="4722"/>
                </a:lnTo>
                <a:cubicBezTo>
                  <a:pt x="2034" y="4659"/>
                  <a:pt x="2352" y="4276"/>
                  <a:pt x="2289" y="3831"/>
                </a:cubicBezTo>
                <a:cubicBezTo>
                  <a:pt x="2161" y="2748"/>
                  <a:pt x="1970" y="1729"/>
                  <a:pt x="1716" y="646"/>
                </a:cubicBezTo>
                <a:cubicBezTo>
                  <a:pt x="1636" y="198"/>
                  <a:pt x="1306" y="1"/>
                  <a:pt x="96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22"/>
          <p:cNvSpPr/>
          <p:nvPr/>
        </p:nvSpPr>
        <p:spPr>
          <a:xfrm>
            <a:off x="3623197" y="2875820"/>
            <a:ext cx="116160" cy="57252"/>
          </a:xfrm>
          <a:custGeom>
            <a:avLst/>
            <a:gdLst/>
            <a:ahLst/>
            <a:cxnLst/>
            <a:rect l="l" t="t" r="r" b="b"/>
            <a:pathLst>
              <a:path w="4841" h="2386" extrusionOk="0">
                <a:moveTo>
                  <a:pt x="759" y="0"/>
                </a:moveTo>
                <a:cubicBezTo>
                  <a:pt x="402" y="0"/>
                  <a:pt x="118" y="287"/>
                  <a:pt x="64" y="666"/>
                </a:cubicBezTo>
                <a:cubicBezTo>
                  <a:pt x="1" y="1111"/>
                  <a:pt x="255" y="1557"/>
                  <a:pt x="701" y="1621"/>
                </a:cubicBezTo>
                <a:cubicBezTo>
                  <a:pt x="1720" y="1812"/>
                  <a:pt x="2739" y="2067"/>
                  <a:pt x="3694" y="2385"/>
                </a:cubicBezTo>
                <a:lnTo>
                  <a:pt x="3949" y="2385"/>
                </a:lnTo>
                <a:cubicBezTo>
                  <a:pt x="4268" y="2321"/>
                  <a:pt x="4586" y="2130"/>
                  <a:pt x="4713" y="1812"/>
                </a:cubicBezTo>
                <a:cubicBezTo>
                  <a:pt x="4841" y="1366"/>
                  <a:pt x="4586" y="920"/>
                  <a:pt x="4140" y="793"/>
                </a:cubicBezTo>
                <a:cubicBezTo>
                  <a:pt x="3121" y="475"/>
                  <a:pt x="2102" y="220"/>
                  <a:pt x="956" y="29"/>
                </a:cubicBezTo>
                <a:cubicBezTo>
                  <a:pt x="889" y="10"/>
                  <a:pt x="823" y="0"/>
                  <a:pt x="75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22"/>
          <p:cNvSpPr/>
          <p:nvPr/>
        </p:nvSpPr>
        <p:spPr>
          <a:xfrm>
            <a:off x="4191423" y="3335613"/>
            <a:ext cx="73593" cy="110881"/>
          </a:xfrm>
          <a:custGeom>
            <a:avLst/>
            <a:gdLst/>
            <a:ahLst/>
            <a:cxnLst/>
            <a:rect l="l" t="t" r="r" b="b"/>
            <a:pathLst>
              <a:path w="3067" h="4621" extrusionOk="0">
                <a:moveTo>
                  <a:pt x="1048" y="1"/>
                </a:moveTo>
                <a:cubicBezTo>
                  <a:pt x="518" y="1"/>
                  <a:pt x="0" y="525"/>
                  <a:pt x="329" y="1182"/>
                </a:cubicBezTo>
                <a:cubicBezTo>
                  <a:pt x="711" y="2074"/>
                  <a:pt x="1093" y="3092"/>
                  <a:pt x="1411" y="4048"/>
                </a:cubicBezTo>
                <a:cubicBezTo>
                  <a:pt x="1539" y="4366"/>
                  <a:pt x="1857" y="4621"/>
                  <a:pt x="2175" y="4621"/>
                </a:cubicBezTo>
                <a:cubicBezTo>
                  <a:pt x="2239" y="4621"/>
                  <a:pt x="2366" y="4621"/>
                  <a:pt x="2430" y="4557"/>
                </a:cubicBezTo>
                <a:cubicBezTo>
                  <a:pt x="2812" y="4430"/>
                  <a:pt x="3067" y="3984"/>
                  <a:pt x="2940" y="3538"/>
                </a:cubicBezTo>
                <a:cubicBezTo>
                  <a:pt x="2621" y="2519"/>
                  <a:pt x="2239" y="1500"/>
                  <a:pt x="1793" y="545"/>
                </a:cubicBezTo>
                <a:cubicBezTo>
                  <a:pt x="1635" y="160"/>
                  <a:pt x="1340" y="1"/>
                  <a:pt x="104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22"/>
          <p:cNvSpPr/>
          <p:nvPr/>
        </p:nvSpPr>
        <p:spPr>
          <a:xfrm>
            <a:off x="-1914609" y="1987070"/>
            <a:ext cx="215475" cy="415737"/>
          </a:xfrm>
          <a:custGeom>
            <a:avLst/>
            <a:gdLst/>
            <a:ahLst/>
            <a:cxnLst/>
            <a:rect l="l" t="t" r="r" b="b"/>
            <a:pathLst>
              <a:path w="8980" h="17326" extrusionOk="0">
                <a:moveTo>
                  <a:pt x="5509" y="0"/>
                </a:moveTo>
                <a:cubicBezTo>
                  <a:pt x="5187" y="0"/>
                  <a:pt x="4877" y="174"/>
                  <a:pt x="4776" y="577"/>
                </a:cubicBezTo>
                <a:cubicBezTo>
                  <a:pt x="4458" y="1659"/>
                  <a:pt x="4267" y="2742"/>
                  <a:pt x="4076" y="3761"/>
                </a:cubicBezTo>
                <a:cubicBezTo>
                  <a:pt x="4012" y="4079"/>
                  <a:pt x="4076" y="4334"/>
                  <a:pt x="4331" y="4525"/>
                </a:cubicBezTo>
                <a:lnTo>
                  <a:pt x="0" y="8856"/>
                </a:lnTo>
                <a:lnTo>
                  <a:pt x="4012" y="12868"/>
                </a:lnTo>
                <a:cubicBezTo>
                  <a:pt x="3757" y="12995"/>
                  <a:pt x="3694" y="13250"/>
                  <a:pt x="3694" y="13505"/>
                </a:cubicBezTo>
                <a:cubicBezTo>
                  <a:pt x="3821" y="14587"/>
                  <a:pt x="4012" y="15670"/>
                  <a:pt x="4203" y="16689"/>
                </a:cubicBezTo>
                <a:cubicBezTo>
                  <a:pt x="4267" y="17071"/>
                  <a:pt x="4585" y="17326"/>
                  <a:pt x="4967" y="17326"/>
                </a:cubicBezTo>
                <a:lnTo>
                  <a:pt x="5158" y="17326"/>
                </a:lnTo>
                <a:cubicBezTo>
                  <a:pt x="5541" y="17262"/>
                  <a:pt x="5859" y="16816"/>
                  <a:pt x="5732" y="16434"/>
                </a:cubicBezTo>
                <a:cubicBezTo>
                  <a:pt x="5541" y="15415"/>
                  <a:pt x="5413" y="14396"/>
                  <a:pt x="5286" y="13377"/>
                </a:cubicBezTo>
                <a:cubicBezTo>
                  <a:pt x="5222" y="13123"/>
                  <a:pt x="5158" y="12932"/>
                  <a:pt x="4967" y="12804"/>
                </a:cubicBezTo>
                <a:lnTo>
                  <a:pt x="8979" y="8856"/>
                </a:lnTo>
                <a:lnTo>
                  <a:pt x="4776" y="4716"/>
                </a:lnTo>
                <a:lnTo>
                  <a:pt x="4840" y="4716"/>
                </a:lnTo>
                <a:cubicBezTo>
                  <a:pt x="5222" y="4716"/>
                  <a:pt x="5541" y="4462"/>
                  <a:pt x="5668" y="4079"/>
                </a:cubicBezTo>
                <a:cubicBezTo>
                  <a:pt x="5859" y="3061"/>
                  <a:pt x="6050" y="2042"/>
                  <a:pt x="6368" y="1023"/>
                </a:cubicBezTo>
                <a:cubicBezTo>
                  <a:pt x="6522" y="407"/>
                  <a:pt x="6001" y="0"/>
                  <a:pt x="550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22"/>
          <p:cNvSpPr/>
          <p:nvPr/>
        </p:nvSpPr>
        <p:spPr>
          <a:xfrm>
            <a:off x="-1742565" y="2580202"/>
            <a:ext cx="87750" cy="103778"/>
          </a:xfrm>
          <a:custGeom>
            <a:avLst/>
            <a:gdLst/>
            <a:ahLst/>
            <a:cxnLst/>
            <a:rect l="l" t="t" r="r" b="b"/>
            <a:pathLst>
              <a:path w="3657" h="4325" extrusionOk="0">
                <a:moveTo>
                  <a:pt x="1064" y="1"/>
                </a:moveTo>
                <a:cubicBezTo>
                  <a:pt x="528" y="1"/>
                  <a:pt x="1" y="559"/>
                  <a:pt x="345" y="1204"/>
                </a:cubicBezTo>
                <a:cubicBezTo>
                  <a:pt x="918" y="2159"/>
                  <a:pt x="1427" y="3051"/>
                  <a:pt x="2064" y="3942"/>
                </a:cubicBezTo>
                <a:cubicBezTo>
                  <a:pt x="2192" y="4197"/>
                  <a:pt x="2446" y="4325"/>
                  <a:pt x="2701" y="4325"/>
                </a:cubicBezTo>
                <a:cubicBezTo>
                  <a:pt x="2892" y="4325"/>
                  <a:pt x="3019" y="4261"/>
                  <a:pt x="3147" y="4197"/>
                </a:cubicBezTo>
                <a:cubicBezTo>
                  <a:pt x="3529" y="3942"/>
                  <a:pt x="3656" y="3433"/>
                  <a:pt x="3402" y="3051"/>
                </a:cubicBezTo>
                <a:cubicBezTo>
                  <a:pt x="2828" y="2223"/>
                  <a:pt x="2255" y="1331"/>
                  <a:pt x="1746" y="440"/>
                </a:cubicBezTo>
                <a:cubicBezTo>
                  <a:pt x="1580" y="130"/>
                  <a:pt x="1321" y="1"/>
                  <a:pt x="106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22"/>
          <p:cNvSpPr/>
          <p:nvPr/>
        </p:nvSpPr>
        <p:spPr>
          <a:xfrm>
            <a:off x="-1796962" y="2440191"/>
            <a:ext cx="68794" cy="109321"/>
          </a:xfrm>
          <a:custGeom>
            <a:avLst/>
            <a:gdLst/>
            <a:ahLst/>
            <a:cxnLst/>
            <a:rect l="l" t="t" r="r" b="b"/>
            <a:pathLst>
              <a:path w="2867" h="4556" extrusionOk="0">
                <a:moveTo>
                  <a:pt x="908" y="1"/>
                </a:moveTo>
                <a:cubicBezTo>
                  <a:pt x="839" y="1"/>
                  <a:pt x="769" y="11"/>
                  <a:pt x="701" y="34"/>
                </a:cubicBezTo>
                <a:cubicBezTo>
                  <a:pt x="255" y="161"/>
                  <a:pt x="1" y="607"/>
                  <a:pt x="128" y="989"/>
                </a:cubicBezTo>
                <a:cubicBezTo>
                  <a:pt x="446" y="2072"/>
                  <a:pt x="829" y="3091"/>
                  <a:pt x="1274" y="4046"/>
                </a:cubicBezTo>
                <a:cubicBezTo>
                  <a:pt x="1402" y="4364"/>
                  <a:pt x="1656" y="4555"/>
                  <a:pt x="1975" y="4555"/>
                </a:cubicBezTo>
                <a:cubicBezTo>
                  <a:pt x="2102" y="4555"/>
                  <a:pt x="2230" y="4555"/>
                  <a:pt x="2293" y="4492"/>
                </a:cubicBezTo>
                <a:cubicBezTo>
                  <a:pt x="2675" y="4301"/>
                  <a:pt x="2866" y="3855"/>
                  <a:pt x="2675" y="3473"/>
                </a:cubicBezTo>
                <a:cubicBezTo>
                  <a:pt x="2293" y="2517"/>
                  <a:pt x="1911" y="1499"/>
                  <a:pt x="1656" y="543"/>
                </a:cubicBezTo>
                <a:cubicBezTo>
                  <a:pt x="1552" y="229"/>
                  <a:pt x="1231" y="1"/>
                  <a:pt x="90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22"/>
          <p:cNvSpPr/>
          <p:nvPr/>
        </p:nvSpPr>
        <p:spPr>
          <a:xfrm>
            <a:off x="-1778629" y="1845187"/>
            <a:ext cx="77552" cy="108361"/>
          </a:xfrm>
          <a:custGeom>
            <a:avLst/>
            <a:gdLst/>
            <a:ahLst/>
            <a:cxnLst/>
            <a:rect l="l" t="t" r="r" b="b"/>
            <a:pathLst>
              <a:path w="3232" h="4516" extrusionOk="0">
                <a:moveTo>
                  <a:pt x="2170" y="1"/>
                </a:moveTo>
                <a:cubicBezTo>
                  <a:pt x="1919" y="1"/>
                  <a:pt x="1674" y="130"/>
                  <a:pt x="1529" y="440"/>
                </a:cubicBezTo>
                <a:cubicBezTo>
                  <a:pt x="1020" y="1395"/>
                  <a:pt x="574" y="2414"/>
                  <a:pt x="192" y="3433"/>
                </a:cubicBezTo>
                <a:cubicBezTo>
                  <a:pt x="1" y="3815"/>
                  <a:pt x="192" y="4325"/>
                  <a:pt x="638" y="4516"/>
                </a:cubicBezTo>
                <a:lnTo>
                  <a:pt x="892" y="4516"/>
                </a:lnTo>
                <a:cubicBezTo>
                  <a:pt x="1211" y="4516"/>
                  <a:pt x="1529" y="4325"/>
                  <a:pt x="1657" y="4006"/>
                </a:cubicBezTo>
                <a:cubicBezTo>
                  <a:pt x="2039" y="3051"/>
                  <a:pt x="2421" y="2096"/>
                  <a:pt x="2930" y="1204"/>
                </a:cubicBezTo>
                <a:cubicBezTo>
                  <a:pt x="3231" y="559"/>
                  <a:pt x="2690" y="1"/>
                  <a:pt x="217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22"/>
          <p:cNvSpPr/>
          <p:nvPr/>
        </p:nvSpPr>
        <p:spPr>
          <a:xfrm>
            <a:off x="-1647209" y="1518015"/>
            <a:ext cx="213963" cy="213963"/>
          </a:xfrm>
          <a:custGeom>
            <a:avLst/>
            <a:gdLst/>
            <a:ahLst/>
            <a:cxnLst/>
            <a:rect l="l" t="t" r="r" b="b"/>
            <a:pathLst>
              <a:path w="8917" h="8917" extrusionOk="0">
                <a:moveTo>
                  <a:pt x="4459" y="1"/>
                </a:moveTo>
                <a:lnTo>
                  <a:pt x="1" y="4459"/>
                </a:lnTo>
                <a:lnTo>
                  <a:pt x="1656" y="6114"/>
                </a:lnTo>
                <a:lnTo>
                  <a:pt x="1656" y="6178"/>
                </a:lnTo>
                <a:cubicBezTo>
                  <a:pt x="1338" y="6496"/>
                  <a:pt x="1338" y="7006"/>
                  <a:pt x="1656" y="7324"/>
                </a:cubicBezTo>
                <a:cubicBezTo>
                  <a:pt x="1784" y="7452"/>
                  <a:pt x="1975" y="7515"/>
                  <a:pt x="2230" y="7515"/>
                </a:cubicBezTo>
                <a:cubicBezTo>
                  <a:pt x="2421" y="7515"/>
                  <a:pt x="2612" y="7452"/>
                  <a:pt x="2803" y="7261"/>
                </a:cubicBezTo>
                <a:lnTo>
                  <a:pt x="4459" y="8916"/>
                </a:lnTo>
                <a:lnTo>
                  <a:pt x="8916" y="4459"/>
                </a:lnTo>
                <a:lnTo>
                  <a:pt x="445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22"/>
          <p:cNvSpPr/>
          <p:nvPr/>
        </p:nvSpPr>
        <p:spPr>
          <a:xfrm>
            <a:off x="-1709860" y="1717486"/>
            <a:ext cx="87126" cy="100059"/>
          </a:xfrm>
          <a:custGeom>
            <a:avLst/>
            <a:gdLst/>
            <a:ahLst/>
            <a:cxnLst/>
            <a:rect l="l" t="t" r="r" b="b"/>
            <a:pathLst>
              <a:path w="3631" h="4170" extrusionOk="0">
                <a:moveTo>
                  <a:pt x="2782" y="0"/>
                </a:moveTo>
                <a:cubicBezTo>
                  <a:pt x="2549" y="0"/>
                  <a:pt x="2314" y="100"/>
                  <a:pt x="2166" y="285"/>
                </a:cubicBezTo>
                <a:cubicBezTo>
                  <a:pt x="1465" y="1113"/>
                  <a:pt x="829" y="2005"/>
                  <a:pt x="255" y="2960"/>
                </a:cubicBezTo>
                <a:cubicBezTo>
                  <a:pt x="1" y="3342"/>
                  <a:pt x="128" y="3788"/>
                  <a:pt x="510" y="4042"/>
                </a:cubicBezTo>
                <a:cubicBezTo>
                  <a:pt x="637" y="4106"/>
                  <a:pt x="765" y="4170"/>
                  <a:pt x="892" y="4170"/>
                </a:cubicBezTo>
                <a:cubicBezTo>
                  <a:pt x="1211" y="4170"/>
                  <a:pt x="1465" y="4042"/>
                  <a:pt x="1593" y="3788"/>
                </a:cubicBezTo>
                <a:cubicBezTo>
                  <a:pt x="2166" y="2960"/>
                  <a:pt x="2739" y="2068"/>
                  <a:pt x="3376" y="1304"/>
                </a:cubicBezTo>
                <a:cubicBezTo>
                  <a:pt x="3631" y="922"/>
                  <a:pt x="3567" y="412"/>
                  <a:pt x="3249" y="158"/>
                </a:cubicBezTo>
                <a:cubicBezTo>
                  <a:pt x="3116" y="51"/>
                  <a:pt x="2949" y="0"/>
                  <a:pt x="278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22"/>
          <p:cNvSpPr/>
          <p:nvPr/>
        </p:nvSpPr>
        <p:spPr>
          <a:xfrm>
            <a:off x="-1658918" y="2705552"/>
            <a:ext cx="222626" cy="225985"/>
          </a:xfrm>
          <a:custGeom>
            <a:avLst/>
            <a:gdLst/>
            <a:ahLst/>
            <a:cxnLst/>
            <a:rect l="l" t="t" r="r" b="b"/>
            <a:pathLst>
              <a:path w="9278" h="9418" extrusionOk="0">
                <a:moveTo>
                  <a:pt x="1102" y="1"/>
                </a:moveTo>
                <a:cubicBezTo>
                  <a:pt x="511" y="1"/>
                  <a:pt x="0" y="732"/>
                  <a:pt x="552" y="1330"/>
                </a:cubicBezTo>
                <a:cubicBezTo>
                  <a:pt x="1062" y="1966"/>
                  <a:pt x="1635" y="2603"/>
                  <a:pt x="2144" y="3176"/>
                </a:cubicBezTo>
                <a:lnTo>
                  <a:pt x="361" y="4959"/>
                </a:lnTo>
                <a:lnTo>
                  <a:pt x="4819" y="9417"/>
                </a:lnTo>
                <a:lnTo>
                  <a:pt x="9277" y="4959"/>
                </a:lnTo>
                <a:lnTo>
                  <a:pt x="4819" y="502"/>
                </a:lnTo>
                <a:lnTo>
                  <a:pt x="3291" y="2094"/>
                </a:lnTo>
                <a:cubicBezTo>
                  <a:pt x="2781" y="1521"/>
                  <a:pt x="2272" y="947"/>
                  <a:pt x="1762" y="374"/>
                </a:cubicBezTo>
                <a:cubicBezTo>
                  <a:pt x="1568" y="109"/>
                  <a:pt x="1329" y="1"/>
                  <a:pt x="110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22"/>
          <p:cNvSpPr/>
          <p:nvPr/>
        </p:nvSpPr>
        <p:spPr>
          <a:xfrm>
            <a:off x="-828907" y="4537210"/>
            <a:ext cx="309464" cy="315150"/>
          </a:xfrm>
          <a:custGeom>
            <a:avLst/>
            <a:gdLst/>
            <a:ahLst/>
            <a:cxnLst/>
            <a:rect l="l" t="t" r="r" b="b"/>
            <a:pathLst>
              <a:path w="12897" h="13134" extrusionOk="0">
                <a:moveTo>
                  <a:pt x="1070" y="1"/>
                </a:moveTo>
                <a:cubicBezTo>
                  <a:pt x="523" y="1"/>
                  <a:pt x="0" y="567"/>
                  <a:pt x="351" y="1224"/>
                </a:cubicBezTo>
                <a:cubicBezTo>
                  <a:pt x="860" y="2179"/>
                  <a:pt x="1433" y="3071"/>
                  <a:pt x="2070" y="3963"/>
                </a:cubicBezTo>
                <a:cubicBezTo>
                  <a:pt x="2198" y="4154"/>
                  <a:pt x="2452" y="4281"/>
                  <a:pt x="2707" y="4345"/>
                </a:cubicBezTo>
                <a:lnTo>
                  <a:pt x="2834" y="4345"/>
                </a:lnTo>
                <a:lnTo>
                  <a:pt x="2834" y="10458"/>
                </a:lnTo>
                <a:lnTo>
                  <a:pt x="8439" y="10458"/>
                </a:lnTo>
                <a:cubicBezTo>
                  <a:pt x="8439" y="10713"/>
                  <a:pt x="8502" y="10968"/>
                  <a:pt x="8693" y="11095"/>
                </a:cubicBezTo>
                <a:cubicBezTo>
                  <a:pt x="9585" y="11796"/>
                  <a:pt x="10476" y="12433"/>
                  <a:pt x="11368" y="13006"/>
                </a:cubicBezTo>
                <a:cubicBezTo>
                  <a:pt x="11495" y="13133"/>
                  <a:pt x="11623" y="13133"/>
                  <a:pt x="11814" y="13133"/>
                </a:cubicBezTo>
                <a:cubicBezTo>
                  <a:pt x="12578" y="13133"/>
                  <a:pt x="12896" y="12114"/>
                  <a:pt x="12196" y="11732"/>
                </a:cubicBezTo>
                <a:lnTo>
                  <a:pt x="12196" y="11668"/>
                </a:lnTo>
                <a:cubicBezTo>
                  <a:pt x="11368" y="11095"/>
                  <a:pt x="10540" y="10458"/>
                  <a:pt x="9712" y="9822"/>
                </a:cubicBezTo>
                <a:cubicBezTo>
                  <a:pt x="9572" y="9728"/>
                  <a:pt x="9433" y="9669"/>
                  <a:pt x="9268" y="9669"/>
                </a:cubicBezTo>
                <a:cubicBezTo>
                  <a:pt x="9207" y="9669"/>
                  <a:pt x="9144" y="9677"/>
                  <a:pt x="9075" y="9694"/>
                </a:cubicBezTo>
                <a:lnTo>
                  <a:pt x="9075" y="4090"/>
                </a:lnTo>
                <a:lnTo>
                  <a:pt x="3217" y="4090"/>
                </a:lnTo>
                <a:cubicBezTo>
                  <a:pt x="3535" y="3835"/>
                  <a:pt x="3599" y="3389"/>
                  <a:pt x="3408" y="3071"/>
                </a:cubicBezTo>
                <a:cubicBezTo>
                  <a:pt x="2771" y="2179"/>
                  <a:pt x="2261" y="1288"/>
                  <a:pt x="1752" y="396"/>
                </a:cubicBezTo>
                <a:cubicBezTo>
                  <a:pt x="1573" y="118"/>
                  <a:pt x="1319" y="1"/>
                  <a:pt x="107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22"/>
          <p:cNvSpPr/>
          <p:nvPr/>
        </p:nvSpPr>
        <p:spPr>
          <a:xfrm>
            <a:off x="-368419" y="4909037"/>
            <a:ext cx="125566" cy="57924"/>
          </a:xfrm>
          <a:custGeom>
            <a:avLst/>
            <a:gdLst/>
            <a:ahLst/>
            <a:cxnLst/>
            <a:rect l="l" t="t" r="r" b="b"/>
            <a:pathLst>
              <a:path w="5233" h="2414" extrusionOk="0">
                <a:moveTo>
                  <a:pt x="1161" y="0"/>
                </a:moveTo>
                <a:cubicBezTo>
                  <a:pt x="305" y="0"/>
                  <a:pt x="0" y="1357"/>
                  <a:pt x="1029" y="1586"/>
                </a:cubicBezTo>
                <a:cubicBezTo>
                  <a:pt x="2048" y="1904"/>
                  <a:pt x="3131" y="2159"/>
                  <a:pt x="4213" y="2413"/>
                </a:cubicBezTo>
                <a:lnTo>
                  <a:pt x="4341" y="2413"/>
                </a:lnTo>
                <a:cubicBezTo>
                  <a:pt x="4723" y="2413"/>
                  <a:pt x="5041" y="2095"/>
                  <a:pt x="5105" y="1713"/>
                </a:cubicBezTo>
                <a:cubicBezTo>
                  <a:pt x="5232" y="1331"/>
                  <a:pt x="4914" y="885"/>
                  <a:pt x="4468" y="821"/>
                </a:cubicBezTo>
                <a:cubicBezTo>
                  <a:pt x="3449" y="630"/>
                  <a:pt x="2430" y="376"/>
                  <a:pt x="1475" y="57"/>
                </a:cubicBezTo>
                <a:cubicBezTo>
                  <a:pt x="1364" y="18"/>
                  <a:pt x="1259" y="0"/>
                  <a:pt x="116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22"/>
          <p:cNvSpPr/>
          <p:nvPr/>
        </p:nvSpPr>
        <p:spPr>
          <a:xfrm>
            <a:off x="-918433" y="4248190"/>
            <a:ext cx="53629" cy="112105"/>
          </a:xfrm>
          <a:custGeom>
            <a:avLst/>
            <a:gdLst/>
            <a:ahLst/>
            <a:cxnLst/>
            <a:rect l="l" t="t" r="r" b="b"/>
            <a:pathLst>
              <a:path w="2235" h="4672" extrusionOk="0">
                <a:moveTo>
                  <a:pt x="875" y="1"/>
                </a:moveTo>
                <a:cubicBezTo>
                  <a:pt x="440" y="1"/>
                  <a:pt x="0" y="326"/>
                  <a:pt x="70" y="915"/>
                </a:cubicBezTo>
                <a:cubicBezTo>
                  <a:pt x="197" y="1933"/>
                  <a:pt x="388" y="3016"/>
                  <a:pt x="643" y="4099"/>
                </a:cubicBezTo>
                <a:cubicBezTo>
                  <a:pt x="706" y="4417"/>
                  <a:pt x="1025" y="4672"/>
                  <a:pt x="1407" y="4672"/>
                </a:cubicBezTo>
                <a:lnTo>
                  <a:pt x="1598" y="4672"/>
                </a:lnTo>
                <a:cubicBezTo>
                  <a:pt x="1980" y="4608"/>
                  <a:pt x="2235" y="4162"/>
                  <a:pt x="2171" y="3780"/>
                </a:cubicBezTo>
                <a:cubicBezTo>
                  <a:pt x="1916" y="2761"/>
                  <a:pt x="1789" y="1742"/>
                  <a:pt x="1662" y="723"/>
                </a:cubicBezTo>
                <a:cubicBezTo>
                  <a:pt x="1604" y="230"/>
                  <a:pt x="1241" y="1"/>
                  <a:pt x="87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22"/>
          <p:cNvSpPr/>
          <p:nvPr/>
        </p:nvSpPr>
        <p:spPr>
          <a:xfrm>
            <a:off x="-887767" y="4396863"/>
            <a:ext cx="71865" cy="110137"/>
          </a:xfrm>
          <a:custGeom>
            <a:avLst/>
            <a:gdLst/>
            <a:ahLst/>
            <a:cxnLst/>
            <a:rect l="l" t="t" r="r" b="b"/>
            <a:pathLst>
              <a:path w="2995" h="4590" extrusionOk="0">
                <a:moveTo>
                  <a:pt x="965" y="1"/>
                </a:moveTo>
                <a:cubicBezTo>
                  <a:pt x="483" y="1"/>
                  <a:pt x="0" y="407"/>
                  <a:pt x="193" y="1023"/>
                </a:cubicBezTo>
                <a:cubicBezTo>
                  <a:pt x="511" y="2106"/>
                  <a:pt x="893" y="3125"/>
                  <a:pt x="1339" y="4080"/>
                </a:cubicBezTo>
                <a:cubicBezTo>
                  <a:pt x="1466" y="4398"/>
                  <a:pt x="1785" y="4590"/>
                  <a:pt x="2103" y="4590"/>
                </a:cubicBezTo>
                <a:cubicBezTo>
                  <a:pt x="2167" y="4590"/>
                  <a:pt x="2294" y="4526"/>
                  <a:pt x="2422" y="4526"/>
                </a:cubicBezTo>
                <a:cubicBezTo>
                  <a:pt x="2804" y="4335"/>
                  <a:pt x="2995" y="3889"/>
                  <a:pt x="2804" y="3443"/>
                </a:cubicBezTo>
                <a:cubicBezTo>
                  <a:pt x="2422" y="2488"/>
                  <a:pt x="2040" y="1533"/>
                  <a:pt x="1721" y="577"/>
                </a:cubicBezTo>
                <a:cubicBezTo>
                  <a:pt x="1595" y="175"/>
                  <a:pt x="1280" y="1"/>
                  <a:pt x="96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22"/>
          <p:cNvSpPr/>
          <p:nvPr/>
        </p:nvSpPr>
        <p:spPr>
          <a:xfrm>
            <a:off x="-977892" y="4039386"/>
            <a:ext cx="151288" cy="171156"/>
          </a:xfrm>
          <a:custGeom>
            <a:avLst/>
            <a:gdLst/>
            <a:ahLst/>
            <a:cxnLst/>
            <a:rect l="l" t="t" r="r" b="b"/>
            <a:pathLst>
              <a:path w="6305" h="7133" extrusionOk="0">
                <a:moveTo>
                  <a:pt x="0" y="0"/>
                </a:moveTo>
                <a:lnTo>
                  <a:pt x="0" y="6305"/>
                </a:lnTo>
                <a:lnTo>
                  <a:pt x="2357" y="6305"/>
                </a:lnTo>
                <a:cubicBezTo>
                  <a:pt x="2357" y="6751"/>
                  <a:pt x="2739" y="7133"/>
                  <a:pt x="3184" y="7133"/>
                </a:cubicBezTo>
                <a:cubicBezTo>
                  <a:pt x="3567" y="7133"/>
                  <a:pt x="3949" y="6751"/>
                  <a:pt x="3949" y="6305"/>
                </a:cubicBezTo>
                <a:lnTo>
                  <a:pt x="6305" y="6305"/>
                </a:lnTo>
                <a:lnTo>
                  <a:pt x="630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22"/>
          <p:cNvSpPr/>
          <p:nvPr/>
        </p:nvSpPr>
        <p:spPr>
          <a:xfrm>
            <a:off x="-509462" y="4852241"/>
            <a:ext cx="126022" cy="70401"/>
          </a:xfrm>
          <a:custGeom>
            <a:avLst/>
            <a:gdLst/>
            <a:ahLst/>
            <a:cxnLst/>
            <a:rect l="l" t="t" r="r" b="b"/>
            <a:pathLst>
              <a:path w="5252" h="2934" extrusionOk="0">
                <a:moveTo>
                  <a:pt x="1122" y="1"/>
                </a:moveTo>
                <a:cubicBezTo>
                  <a:pt x="404" y="1"/>
                  <a:pt x="0" y="1104"/>
                  <a:pt x="857" y="1533"/>
                </a:cubicBezTo>
                <a:cubicBezTo>
                  <a:pt x="1812" y="2042"/>
                  <a:pt x="2768" y="2488"/>
                  <a:pt x="3787" y="2870"/>
                </a:cubicBezTo>
                <a:cubicBezTo>
                  <a:pt x="3914" y="2934"/>
                  <a:pt x="3978" y="2934"/>
                  <a:pt x="4105" y="2934"/>
                </a:cubicBezTo>
                <a:cubicBezTo>
                  <a:pt x="4997" y="2934"/>
                  <a:pt x="5251" y="1724"/>
                  <a:pt x="4423" y="1405"/>
                </a:cubicBezTo>
                <a:cubicBezTo>
                  <a:pt x="3468" y="1023"/>
                  <a:pt x="2513" y="641"/>
                  <a:pt x="1558" y="131"/>
                </a:cubicBezTo>
                <a:cubicBezTo>
                  <a:pt x="1406" y="40"/>
                  <a:pt x="1258" y="1"/>
                  <a:pt x="112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22"/>
          <p:cNvSpPr/>
          <p:nvPr/>
        </p:nvSpPr>
        <p:spPr>
          <a:xfrm>
            <a:off x="-209260" y="4890537"/>
            <a:ext cx="227713" cy="151288"/>
          </a:xfrm>
          <a:custGeom>
            <a:avLst/>
            <a:gdLst/>
            <a:ahLst/>
            <a:cxnLst/>
            <a:rect l="l" t="t" r="r" b="b"/>
            <a:pathLst>
              <a:path w="9490" h="6305" extrusionOk="0">
                <a:moveTo>
                  <a:pt x="3185" y="0"/>
                </a:moveTo>
                <a:lnTo>
                  <a:pt x="3185" y="2165"/>
                </a:lnTo>
                <a:cubicBezTo>
                  <a:pt x="2420" y="2165"/>
                  <a:pt x="1656" y="2102"/>
                  <a:pt x="892" y="2038"/>
                </a:cubicBezTo>
                <a:cubicBezTo>
                  <a:pt x="854" y="2033"/>
                  <a:pt x="816" y="2030"/>
                  <a:pt x="779" y="2030"/>
                </a:cubicBezTo>
                <a:cubicBezTo>
                  <a:pt x="383" y="2030"/>
                  <a:pt x="64" y="2331"/>
                  <a:pt x="64" y="2739"/>
                </a:cubicBezTo>
                <a:cubicBezTo>
                  <a:pt x="0" y="3184"/>
                  <a:pt x="319" y="3566"/>
                  <a:pt x="765" y="3630"/>
                </a:cubicBezTo>
                <a:cubicBezTo>
                  <a:pt x="1529" y="3694"/>
                  <a:pt x="2357" y="3758"/>
                  <a:pt x="3185" y="3758"/>
                </a:cubicBezTo>
                <a:lnTo>
                  <a:pt x="3185" y="6305"/>
                </a:lnTo>
                <a:lnTo>
                  <a:pt x="9489" y="6305"/>
                </a:lnTo>
                <a:lnTo>
                  <a:pt x="948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22"/>
          <p:cNvSpPr/>
          <p:nvPr/>
        </p:nvSpPr>
        <p:spPr>
          <a:xfrm>
            <a:off x="1331051" y="1643317"/>
            <a:ext cx="230784" cy="230784"/>
          </a:xfrm>
          <a:custGeom>
            <a:avLst/>
            <a:gdLst/>
            <a:ahLst/>
            <a:cxnLst/>
            <a:rect l="l" t="t" r="r" b="b"/>
            <a:pathLst>
              <a:path w="9618" h="9618" extrusionOk="0">
                <a:moveTo>
                  <a:pt x="1" y="1"/>
                </a:moveTo>
                <a:lnTo>
                  <a:pt x="1" y="9617"/>
                </a:lnTo>
                <a:lnTo>
                  <a:pt x="9617" y="9617"/>
                </a:lnTo>
                <a:lnTo>
                  <a:pt x="961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22"/>
          <p:cNvSpPr/>
          <p:nvPr/>
        </p:nvSpPr>
        <p:spPr>
          <a:xfrm>
            <a:off x="2385439" y="588929"/>
            <a:ext cx="230760" cy="230784"/>
          </a:xfrm>
          <a:custGeom>
            <a:avLst/>
            <a:gdLst/>
            <a:ahLst/>
            <a:cxnLst/>
            <a:rect l="l" t="t" r="r" b="b"/>
            <a:pathLst>
              <a:path w="9617" h="9618" extrusionOk="0">
                <a:moveTo>
                  <a:pt x="1" y="1"/>
                </a:moveTo>
                <a:lnTo>
                  <a:pt x="1" y="9617"/>
                </a:lnTo>
                <a:lnTo>
                  <a:pt x="9617" y="9617"/>
                </a:lnTo>
                <a:lnTo>
                  <a:pt x="961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22"/>
          <p:cNvSpPr/>
          <p:nvPr/>
        </p:nvSpPr>
        <p:spPr>
          <a:xfrm>
            <a:off x="2963071" y="588929"/>
            <a:ext cx="230760" cy="230784"/>
          </a:xfrm>
          <a:custGeom>
            <a:avLst/>
            <a:gdLst/>
            <a:ahLst/>
            <a:cxnLst/>
            <a:rect l="l" t="t" r="r" b="b"/>
            <a:pathLst>
              <a:path w="9617" h="9618" extrusionOk="0">
                <a:moveTo>
                  <a:pt x="0" y="1"/>
                </a:moveTo>
                <a:lnTo>
                  <a:pt x="0" y="9617"/>
                </a:lnTo>
                <a:lnTo>
                  <a:pt x="9617" y="9617"/>
                </a:lnTo>
                <a:lnTo>
                  <a:pt x="961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22"/>
          <p:cNvSpPr/>
          <p:nvPr/>
        </p:nvSpPr>
        <p:spPr>
          <a:xfrm>
            <a:off x="-493481" y="4066884"/>
            <a:ext cx="453865" cy="583750"/>
          </a:xfrm>
          <a:custGeom>
            <a:avLst/>
            <a:gdLst/>
            <a:ahLst/>
            <a:cxnLst/>
            <a:rect l="l" t="t" r="r" b="b"/>
            <a:pathLst>
              <a:path w="18915" h="24328" extrusionOk="0">
                <a:moveTo>
                  <a:pt x="16494" y="16749"/>
                </a:moveTo>
                <a:lnTo>
                  <a:pt x="12992" y="21207"/>
                </a:lnTo>
                <a:lnTo>
                  <a:pt x="12992" y="16749"/>
                </a:lnTo>
                <a:close/>
                <a:moveTo>
                  <a:pt x="17322" y="1593"/>
                </a:moveTo>
                <a:lnTo>
                  <a:pt x="17322" y="15157"/>
                </a:lnTo>
                <a:lnTo>
                  <a:pt x="12164" y="15157"/>
                </a:lnTo>
                <a:cubicBezTo>
                  <a:pt x="11718" y="15157"/>
                  <a:pt x="11400" y="15476"/>
                  <a:pt x="11400" y="15922"/>
                </a:cubicBezTo>
                <a:lnTo>
                  <a:pt x="11400" y="22672"/>
                </a:lnTo>
                <a:lnTo>
                  <a:pt x="1592" y="22672"/>
                </a:lnTo>
                <a:lnTo>
                  <a:pt x="1592" y="1593"/>
                </a:lnTo>
                <a:close/>
                <a:moveTo>
                  <a:pt x="764" y="1"/>
                </a:moveTo>
                <a:cubicBezTo>
                  <a:pt x="319" y="1"/>
                  <a:pt x="0" y="383"/>
                  <a:pt x="0" y="828"/>
                </a:cubicBezTo>
                <a:lnTo>
                  <a:pt x="0" y="23500"/>
                </a:lnTo>
                <a:cubicBezTo>
                  <a:pt x="0" y="23946"/>
                  <a:pt x="319" y="24328"/>
                  <a:pt x="764" y="24328"/>
                </a:cubicBezTo>
                <a:lnTo>
                  <a:pt x="12164" y="24328"/>
                </a:lnTo>
                <a:cubicBezTo>
                  <a:pt x="12291" y="24328"/>
                  <a:pt x="12418" y="24264"/>
                  <a:pt x="12482" y="24200"/>
                </a:cubicBezTo>
                <a:cubicBezTo>
                  <a:pt x="12610" y="24137"/>
                  <a:pt x="12737" y="24073"/>
                  <a:pt x="12801" y="24009"/>
                </a:cubicBezTo>
                <a:lnTo>
                  <a:pt x="18787" y="16431"/>
                </a:lnTo>
                <a:cubicBezTo>
                  <a:pt x="18787" y="16367"/>
                  <a:pt x="18851" y="16304"/>
                  <a:pt x="18851" y="16240"/>
                </a:cubicBezTo>
                <a:lnTo>
                  <a:pt x="18851" y="16176"/>
                </a:lnTo>
                <a:cubicBezTo>
                  <a:pt x="18914" y="16113"/>
                  <a:pt x="18914" y="16049"/>
                  <a:pt x="18851" y="15985"/>
                </a:cubicBezTo>
                <a:lnTo>
                  <a:pt x="18914" y="828"/>
                </a:lnTo>
                <a:cubicBezTo>
                  <a:pt x="18914" y="383"/>
                  <a:pt x="18596" y="1"/>
                  <a:pt x="1815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22"/>
          <p:cNvSpPr/>
          <p:nvPr/>
        </p:nvSpPr>
        <p:spPr>
          <a:xfrm>
            <a:off x="-398749" y="4164688"/>
            <a:ext cx="268960" cy="38224"/>
          </a:xfrm>
          <a:custGeom>
            <a:avLst/>
            <a:gdLst/>
            <a:ahLst/>
            <a:cxnLst/>
            <a:rect l="l" t="t" r="r" b="b"/>
            <a:pathLst>
              <a:path w="11209" h="1593" extrusionOk="0">
                <a:moveTo>
                  <a:pt x="1" y="0"/>
                </a:moveTo>
                <a:lnTo>
                  <a:pt x="1" y="1592"/>
                </a:lnTo>
                <a:lnTo>
                  <a:pt x="11209" y="1592"/>
                </a:lnTo>
                <a:lnTo>
                  <a:pt x="1120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22"/>
          <p:cNvSpPr/>
          <p:nvPr/>
        </p:nvSpPr>
        <p:spPr>
          <a:xfrm>
            <a:off x="-398749" y="4238040"/>
            <a:ext cx="268960" cy="38224"/>
          </a:xfrm>
          <a:custGeom>
            <a:avLst/>
            <a:gdLst/>
            <a:ahLst/>
            <a:cxnLst/>
            <a:rect l="l" t="t" r="r" b="b"/>
            <a:pathLst>
              <a:path w="11209" h="1593" extrusionOk="0">
                <a:moveTo>
                  <a:pt x="1" y="0"/>
                </a:moveTo>
                <a:lnTo>
                  <a:pt x="1" y="1592"/>
                </a:lnTo>
                <a:lnTo>
                  <a:pt x="11209" y="1592"/>
                </a:lnTo>
                <a:lnTo>
                  <a:pt x="1120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22"/>
          <p:cNvSpPr/>
          <p:nvPr/>
        </p:nvSpPr>
        <p:spPr>
          <a:xfrm>
            <a:off x="-398749" y="4311369"/>
            <a:ext cx="212428" cy="38248"/>
          </a:xfrm>
          <a:custGeom>
            <a:avLst/>
            <a:gdLst/>
            <a:ahLst/>
            <a:cxnLst/>
            <a:rect l="l" t="t" r="r" b="b"/>
            <a:pathLst>
              <a:path w="8853" h="1594" extrusionOk="0">
                <a:moveTo>
                  <a:pt x="1" y="1"/>
                </a:moveTo>
                <a:lnTo>
                  <a:pt x="1" y="1593"/>
                </a:lnTo>
                <a:lnTo>
                  <a:pt x="8853" y="1593"/>
                </a:lnTo>
                <a:lnTo>
                  <a:pt x="885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22"/>
          <p:cNvSpPr/>
          <p:nvPr/>
        </p:nvSpPr>
        <p:spPr>
          <a:xfrm>
            <a:off x="3959391" y="2384451"/>
            <a:ext cx="385096" cy="427903"/>
          </a:xfrm>
          <a:custGeom>
            <a:avLst/>
            <a:gdLst/>
            <a:ahLst/>
            <a:cxnLst/>
            <a:rect l="l" t="t" r="r" b="b"/>
            <a:pathLst>
              <a:path w="16049" h="17833" extrusionOk="0">
                <a:moveTo>
                  <a:pt x="8024" y="2166"/>
                </a:moveTo>
                <a:lnTo>
                  <a:pt x="14456" y="8216"/>
                </a:lnTo>
                <a:lnTo>
                  <a:pt x="14456" y="16240"/>
                </a:lnTo>
                <a:lnTo>
                  <a:pt x="11081" y="16240"/>
                </a:lnTo>
                <a:lnTo>
                  <a:pt x="11081" y="9872"/>
                </a:lnTo>
                <a:lnTo>
                  <a:pt x="4968" y="9872"/>
                </a:lnTo>
                <a:lnTo>
                  <a:pt x="4968" y="16240"/>
                </a:lnTo>
                <a:lnTo>
                  <a:pt x="1592" y="16240"/>
                </a:lnTo>
                <a:lnTo>
                  <a:pt x="1592" y="8216"/>
                </a:lnTo>
                <a:lnTo>
                  <a:pt x="8024" y="2166"/>
                </a:lnTo>
                <a:close/>
                <a:moveTo>
                  <a:pt x="8024" y="1"/>
                </a:moveTo>
                <a:lnTo>
                  <a:pt x="0" y="7515"/>
                </a:lnTo>
                <a:lnTo>
                  <a:pt x="0" y="17832"/>
                </a:lnTo>
                <a:lnTo>
                  <a:pt x="6560" y="17832"/>
                </a:lnTo>
                <a:lnTo>
                  <a:pt x="6560" y="11464"/>
                </a:lnTo>
                <a:lnTo>
                  <a:pt x="9489" y="11464"/>
                </a:lnTo>
                <a:lnTo>
                  <a:pt x="9489" y="17832"/>
                </a:lnTo>
                <a:lnTo>
                  <a:pt x="16049" y="17832"/>
                </a:lnTo>
                <a:lnTo>
                  <a:pt x="16049" y="7515"/>
                </a:lnTo>
                <a:lnTo>
                  <a:pt x="802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22"/>
          <p:cNvSpPr/>
          <p:nvPr/>
        </p:nvSpPr>
        <p:spPr>
          <a:xfrm>
            <a:off x="1338705" y="153948"/>
            <a:ext cx="504279" cy="431958"/>
          </a:xfrm>
          <a:custGeom>
            <a:avLst/>
            <a:gdLst/>
            <a:ahLst/>
            <a:cxnLst/>
            <a:rect l="l" t="t" r="r" b="b"/>
            <a:pathLst>
              <a:path w="21016" h="18002" extrusionOk="0">
                <a:moveTo>
                  <a:pt x="8980" y="1635"/>
                </a:moveTo>
                <a:cubicBezTo>
                  <a:pt x="15603" y="1635"/>
                  <a:pt x="18851" y="9595"/>
                  <a:pt x="14202" y="14244"/>
                </a:cubicBezTo>
                <a:cubicBezTo>
                  <a:pt x="12701" y="15745"/>
                  <a:pt x="10855" y="16416"/>
                  <a:pt x="9043" y="16416"/>
                </a:cubicBezTo>
                <a:cubicBezTo>
                  <a:pt x="5242" y="16416"/>
                  <a:pt x="1592" y="13464"/>
                  <a:pt x="1592" y="9022"/>
                </a:cubicBezTo>
                <a:cubicBezTo>
                  <a:pt x="1592" y="4883"/>
                  <a:pt x="4904" y="1635"/>
                  <a:pt x="8980" y="1635"/>
                </a:cubicBezTo>
                <a:close/>
                <a:moveTo>
                  <a:pt x="9054" y="0"/>
                </a:moveTo>
                <a:cubicBezTo>
                  <a:pt x="4432" y="0"/>
                  <a:pt x="0" y="3593"/>
                  <a:pt x="0" y="9022"/>
                </a:cubicBezTo>
                <a:cubicBezTo>
                  <a:pt x="0" y="13926"/>
                  <a:pt x="4012" y="18001"/>
                  <a:pt x="8980" y="18001"/>
                </a:cubicBezTo>
                <a:cubicBezTo>
                  <a:pt x="17004" y="18001"/>
                  <a:pt x="21016" y="8322"/>
                  <a:pt x="15348" y="2654"/>
                </a:cubicBezTo>
                <a:cubicBezTo>
                  <a:pt x="13515" y="821"/>
                  <a:pt x="11263" y="0"/>
                  <a:pt x="905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22"/>
          <p:cNvSpPr/>
          <p:nvPr/>
        </p:nvSpPr>
        <p:spPr>
          <a:xfrm>
            <a:off x="1483875" y="232891"/>
            <a:ext cx="97804" cy="226177"/>
          </a:xfrm>
          <a:custGeom>
            <a:avLst/>
            <a:gdLst/>
            <a:ahLst/>
            <a:cxnLst/>
            <a:rect l="l" t="t" r="r" b="b"/>
            <a:pathLst>
              <a:path w="4076" h="9426" extrusionOk="0">
                <a:moveTo>
                  <a:pt x="2484" y="1"/>
                </a:moveTo>
                <a:lnTo>
                  <a:pt x="2484" y="5668"/>
                </a:lnTo>
                <a:lnTo>
                  <a:pt x="0" y="8279"/>
                </a:lnTo>
                <a:lnTo>
                  <a:pt x="1146" y="9426"/>
                </a:lnTo>
                <a:lnTo>
                  <a:pt x="4076" y="6305"/>
                </a:lnTo>
                <a:lnTo>
                  <a:pt x="407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22"/>
          <p:cNvSpPr/>
          <p:nvPr/>
        </p:nvSpPr>
        <p:spPr>
          <a:xfrm>
            <a:off x="-1092516" y="2430305"/>
            <a:ext cx="165062" cy="166573"/>
          </a:xfrm>
          <a:custGeom>
            <a:avLst/>
            <a:gdLst/>
            <a:ahLst/>
            <a:cxnLst/>
            <a:rect l="l" t="t" r="r" b="b"/>
            <a:pathLst>
              <a:path w="6879" h="6942" extrusionOk="0">
                <a:moveTo>
                  <a:pt x="2612" y="0"/>
                </a:moveTo>
                <a:lnTo>
                  <a:pt x="2612" y="2675"/>
                </a:lnTo>
                <a:lnTo>
                  <a:pt x="1" y="2675"/>
                </a:lnTo>
                <a:lnTo>
                  <a:pt x="1" y="4267"/>
                </a:lnTo>
                <a:lnTo>
                  <a:pt x="2612" y="4267"/>
                </a:lnTo>
                <a:lnTo>
                  <a:pt x="2612" y="6942"/>
                </a:lnTo>
                <a:lnTo>
                  <a:pt x="4204" y="6942"/>
                </a:lnTo>
                <a:lnTo>
                  <a:pt x="4204" y="4267"/>
                </a:lnTo>
                <a:lnTo>
                  <a:pt x="6879" y="4267"/>
                </a:lnTo>
                <a:lnTo>
                  <a:pt x="6879" y="2675"/>
                </a:lnTo>
                <a:lnTo>
                  <a:pt x="4204" y="2675"/>
                </a:lnTo>
                <a:lnTo>
                  <a:pt x="420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22"/>
          <p:cNvSpPr/>
          <p:nvPr/>
        </p:nvSpPr>
        <p:spPr>
          <a:xfrm>
            <a:off x="-488898" y="1446198"/>
            <a:ext cx="145194" cy="145194"/>
          </a:xfrm>
          <a:custGeom>
            <a:avLst/>
            <a:gdLst/>
            <a:ahLst/>
            <a:cxnLst/>
            <a:rect l="l" t="t" r="r" b="b"/>
            <a:pathLst>
              <a:path w="6051" h="6051" extrusionOk="0">
                <a:moveTo>
                  <a:pt x="1146" y="1"/>
                </a:moveTo>
                <a:lnTo>
                  <a:pt x="0" y="1147"/>
                </a:lnTo>
                <a:lnTo>
                  <a:pt x="1911" y="3057"/>
                </a:lnTo>
                <a:lnTo>
                  <a:pt x="0" y="4904"/>
                </a:lnTo>
                <a:lnTo>
                  <a:pt x="1146" y="6051"/>
                </a:lnTo>
                <a:lnTo>
                  <a:pt x="3057" y="4140"/>
                </a:lnTo>
                <a:lnTo>
                  <a:pt x="4904" y="6051"/>
                </a:lnTo>
                <a:lnTo>
                  <a:pt x="6050" y="4904"/>
                </a:lnTo>
                <a:lnTo>
                  <a:pt x="4140" y="3057"/>
                </a:lnTo>
                <a:lnTo>
                  <a:pt x="6050" y="1147"/>
                </a:lnTo>
                <a:lnTo>
                  <a:pt x="4904" y="1"/>
                </a:lnTo>
                <a:lnTo>
                  <a:pt x="3057" y="1911"/>
                </a:lnTo>
                <a:lnTo>
                  <a:pt x="114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22"/>
          <p:cNvSpPr/>
          <p:nvPr/>
        </p:nvSpPr>
        <p:spPr>
          <a:xfrm>
            <a:off x="3936452" y="266508"/>
            <a:ext cx="143682" cy="145194"/>
          </a:xfrm>
          <a:custGeom>
            <a:avLst/>
            <a:gdLst/>
            <a:ahLst/>
            <a:cxnLst/>
            <a:rect l="l" t="t" r="r" b="b"/>
            <a:pathLst>
              <a:path w="5988" h="6051" extrusionOk="0">
                <a:moveTo>
                  <a:pt x="1084" y="1"/>
                </a:moveTo>
                <a:lnTo>
                  <a:pt x="1" y="1147"/>
                </a:lnTo>
                <a:lnTo>
                  <a:pt x="1848" y="3057"/>
                </a:lnTo>
                <a:lnTo>
                  <a:pt x="1" y="4904"/>
                </a:lnTo>
                <a:lnTo>
                  <a:pt x="1084" y="6051"/>
                </a:lnTo>
                <a:lnTo>
                  <a:pt x="2994" y="4140"/>
                </a:lnTo>
                <a:lnTo>
                  <a:pt x="4905" y="6051"/>
                </a:lnTo>
                <a:lnTo>
                  <a:pt x="5987" y="4904"/>
                </a:lnTo>
                <a:lnTo>
                  <a:pt x="4140" y="3057"/>
                </a:lnTo>
                <a:lnTo>
                  <a:pt x="5987" y="1147"/>
                </a:lnTo>
                <a:lnTo>
                  <a:pt x="4905" y="1"/>
                </a:lnTo>
                <a:lnTo>
                  <a:pt x="2994" y="1911"/>
                </a:lnTo>
                <a:lnTo>
                  <a:pt x="108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22"/>
          <p:cNvSpPr/>
          <p:nvPr/>
        </p:nvSpPr>
        <p:spPr>
          <a:xfrm>
            <a:off x="-1092516" y="2699241"/>
            <a:ext cx="165062" cy="166573"/>
          </a:xfrm>
          <a:custGeom>
            <a:avLst/>
            <a:gdLst/>
            <a:ahLst/>
            <a:cxnLst/>
            <a:rect l="l" t="t" r="r" b="b"/>
            <a:pathLst>
              <a:path w="6879" h="6942" extrusionOk="0">
                <a:moveTo>
                  <a:pt x="2612" y="0"/>
                </a:moveTo>
                <a:lnTo>
                  <a:pt x="2612" y="2675"/>
                </a:lnTo>
                <a:lnTo>
                  <a:pt x="1" y="2675"/>
                </a:lnTo>
                <a:lnTo>
                  <a:pt x="1" y="4267"/>
                </a:lnTo>
                <a:lnTo>
                  <a:pt x="2612" y="4267"/>
                </a:lnTo>
                <a:lnTo>
                  <a:pt x="2612" y="6942"/>
                </a:lnTo>
                <a:lnTo>
                  <a:pt x="4204" y="6942"/>
                </a:lnTo>
                <a:lnTo>
                  <a:pt x="4204" y="4267"/>
                </a:lnTo>
                <a:lnTo>
                  <a:pt x="6879" y="4267"/>
                </a:lnTo>
                <a:lnTo>
                  <a:pt x="6879" y="2675"/>
                </a:lnTo>
                <a:lnTo>
                  <a:pt x="4204" y="2675"/>
                </a:lnTo>
                <a:lnTo>
                  <a:pt x="420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22"/>
          <p:cNvSpPr/>
          <p:nvPr/>
        </p:nvSpPr>
        <p:spPr>
          <a:xfrm>
            <a:off x="169693" y="1435496"/>
            <a:ext cx="165062" cy="166597"/>
          </a:xfrm>
          <a:custGeom>
            <a:avLst/>
            <a:gdLst/>
            <a:ahLst/>
            <a:cxnLst/>
            <a:rect l="l" t="t" r="r" b="b"/>
            <a:pathLst>
              <a:path w="6879" h="6943" extrusionOk="0">
                <a:moveTo>
                  <a:pt x="2612" y="1"/>
                </a:moveTo>
                <a:lnTo>
                  <a:pt x="2612" y="2676"/>
                </a:lnTo>
                <a:lnTo>
                  <a:pt x="1" y="2676"/>
                </a:lnTo>
                <a:lnTo>
                  <a:pt x="1" y="4268"/>
                </a:lnTo>
                <a:lnTo>
                  <a:pt x="2612" y="4268"/>
                </a:lnTo>
                <a:lnTo>
                  <a:pt x="2612" y="6942"/>
                </a:lnTo>
                <a:lnTo>
                  <a:pt x="4204" y="6942"/>
                </a:lnTo>
                <a:lnTo>
                  <a:pt x="4204" y="4268"/>
                </a:lnTo>
                <a:lnTo>
                  <a:pt x="6879" y="4268"/>
                </a:lnTo>
                <a:lnTo>
                  <a:pt x="6879" y="2676"/>
                </a:lnTo>
                <a:lnTo>
                  <a:pt x="4204" y="2676"/>
                </a:lnTo>
                <a:lnTo>
                  <a:pt x="420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22"/>
          <p:cNvSpPr/>
          <p:nvPr/>
        </p:nvSpPr>
        <p:spPr>
          <a:xfrm>
            <a:off x="849711" y="1453829"/>
            <a:ext cx="1453233" cy="129933"/>
          </a:xfrm>
          <a:custGeom>
            <a:avLst/>
            <a:gdLst/>
            <a:ahLst/>
            <a:cxnLst/>
            <a:rect l="l" t="t" r="r" b="b"/>
            <a:pathLst>
              <a:path w="60564" h="5415" extrusionOk="0">
                <a:moveTo>
                  <a:pt x="55851" y="1"/>
                </a:moveTo>
                <a:lnTo>
                  <a:pt x="55851" y="1912"/>
                </a:lnTo>
                <a:lnTo>
                  <a:pt x="1083" y="1912"/>
                </a:lnTo>
                <a:cubicBezTo>
                  <a:pt x="0" y="1912"/>
                  <a:pt x="0" y="3504"/>
                  <a:pt x="1083" y="3504"/>
                </a:cubicBezTo>
                <a:lnTo>
                  <a:pt x="55851" y="3504"/>
                </a:lnTo>
                <a:lnTo>
                  <a:pt x="55851" y="5414"/>
                </a:lnTo>
                <a:lnTo>
                  <a:pt x="60564" y="2676"/>
                </a:lnTo>
                <a:lnTo>
                  <a:pt x="5585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22"/>
          <p:cNvSpPr/>
          <p:nvPr/>
        </p:nvSpPr>
        <p:spPr>
          <a:xfrm>
            <a:off x="-848007" y="158003"/>
            <a:ext cx="2017116" cy="591405"/>
          </a:xfrm>
          <a:custGeom>
            <a:avLst/>
            <a:gdLst/>
            <a:ahLst/>
            <a:cxnLst/>
            <a:rect l="l" t="t" r="r" b="b"/>
            <a:pathLst>
              <a:path w="84064" h="24647" extrusionOk="0">
                <a:moveTo>
                  <a:pt x="23563" y="1"/>
                </a:moveTo>
                <a:lnTo>
                  <a:pt x="23563" y="2357"/>
                </a:lnTo>
                <a:lnTo>
                  <a:pt x="7897" y="2357"/>
                </a:lnTo>
                <a:cubicBezTo>
                  <a:pt x="3503" y="2357"/>
                  <a:pt x="0" y="5860"/>
                  <a:pt x="0" y="10254"/>
                </a:cubicBezTo>
                <a:lnTo>
                  <a:pt x="0" y="23882"/>
                </a:lnTo>
                <a:cubicBezTo>
                  <a:pt x="0" y="24265"/>
                  <a:pt x="383" y="24647"/>
                  <a:pt x="828" y="24647"/>
                </a:cubicBezTo>
                <a:cubicBezTo>
                  <a:pt x="1274" y="24647"/>
                  <a:pt x="1593" y="24265"/>
                  <a:pt x="1593" y="23882"/>
                </a:cubicBezTo>
                <a:lnTo>
                  <a:pt x="1593" y="10190"/>
                </a:lnTo>
                <a:cubicBezTo>
                  <a:pt x="1593" y="6751"/>
                  <a:pt x="4395" y="3949"/>
                  <a:pt x="7897" y="3949"/>
                </a:cubicBezTo>
                <a:lnTo>
                  <a:pt x="23563" y="3949"/>
                </a:lnTo>
                <a:lnTo>
                  <a:pt x="23563" y="6369"/>
                </a:lnTo>
                <a:lnTo>
                  <a:pt x="29868" y="6369"/>
                </a:lnTo>
                <a:lnTo>
                  <a:pt x="29868" y="3949"/>
                </a:lnTo>
                <a:lnTo>
                  <a:pt x="79414" y="3949"/>
                </a:lnTo>
                <a:lnTo>
                  <a:pt x="79414" y="5860"/>
                </a:lnTo>
                <a:lnTo>
                  <a:pt x="84063" y="3185"/>
                </a:lnTo>
                <a:lnTo>
                  <a:pt x="79414" y="447"/>
                </a:lnTo>
                <a:lnTo>
                  <a:pt x="79414" y="2357"/>
                </a:lnTo>
                <a:lnTo>
                  <a:pt x="29868" y="2357"/>
                </a:lnTo>
                <a:lnTo>
                  <a:pt x="2986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22"/>
          <p:cNvSpPr/>
          <p:nvPr/>
        </p:nvSpPr>
        <p:spPr>
          <a:xfrm>
            <a:off x="3445946" y="532397"/>
            <a:ext cx="809903" cy="1066626"/>
          </a:xfrm>
          <a:custGeom>
            <a:avLst/>
            <a:gdLst/>
            <a:ahLst/>
            <a:cxnLst/>
            <a:rect l="l" t="t" r="r" b="b"/>
            <a:pathLst>
              <a:path w="33753" h="44452" extrusionOk="0">
                <a:moveTo>
                  <a:pt x="0" y="1"/>
                </a:moveTo>
                <a:lnTo>
                  <a:pt x="0" y="6305"/>
                </a:lnTo>
                <a:lnTo>
                  <a:pt x="6305" y="6305"/>
                </a:lnTo>
                <a:lnTo>
                  <a:pt x="6305" y="3885"/>
                </a:lnTo>
                <a:lnTo>
                  <a:pt x="24264" y="3885"/>
                </a:lnTo>
                <a:cubicBezTo>
                  <a:pt x="27576" y="3885"/>
                  <a:pt x="30250" y="6560"/>
                  <a:pt x="30314" y="9935"/>
                </a:cubicBezTo>
                <a:lnTo>
                  <a:pt x="30314" y="39803"/>
                </a:lnTo>
                <a:lnTo>
                  <a:pt x="28403" y="39803"/>
                </a:lnTo>
                <a:lnTo>
                  <a:pt x="31078" y="44452"/>
                </a:lnTo>
                <a:lnTo>
                  <a:pt x="33753" y="39803"/>
                </a:lnTo>
                <a:lnTo>
                  <a:pt x="31906" y="39803"/>
                </a:lnTo>
                <a:lnTo>
                  <a:pt x="31906" y="9935"/>
                </a:lnTo>
                <a:cubicBezTo>
                  <a:pt x="31842" y="5796"/>
                  <a:pt x="28467" y="2357"/>
                  <a:pt x="24264" y="2357"/>
                </a:cubicBezTo>
                <a:lnTo>
                  <a:pt x="6305" y="2357"/>
                </a:lnTo>
                <a:lnTo>
                  <a:pt x="630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22"/>
          <p:cNvSpPr/>
          <p:nvPr/>
        </p:nvSpPr>
        <p:spPr>
          <a:xfrm>
            <a:off x="-1256018" y="481959"/>
            <a:ext cx="129909" cy="302217"/>
          </a:xfrm>
          <a:custGeom>
            <a:avLst/>
            <a:gdLst/>
            <a:ahLst/>
            <a:cxnLst/>
            <a:rect l="l" t="t" r="r" b="b"/>
            <a:pathLst>
              <a:path w="5414" h="12595" extrusionOk="0">
                <a:moveTo>
                  <a:pt x="2676" y="1"/>
                </a:moveTo>
                <a:lnTo>
                  <a:pt x="1" y="4714"/>
                </a:lnTo>
                <a:lnTo>
                  <a:pt x="1911" y="4714"/>
                </a:lnTo>
                <a:lnTo>
                  <a:pt x="1911" y="11783"/>
                </a:lnTo>
                <a:cubicBezTo>
                  <a:pt x="1911" y="12324"/>
                  <a:pt x="2309" y="12594"/>
                  <a:pt x="2707" y="12594"/>
                </a:cubicBezTo>
                <a:cubicBezTo>
                  <a:pt x="3105" y="12594"/>
                  <a:pt x="3503" y="12324"/>
                  <a:pt x="3503" y="11783"/>
                </a:cubicBezTo>
                <a:lnTo>
                  <a:pt x="3503" y="4714"/>
                </a:lnTo>
                <a:lnTo>
                  <a:pt x="5414" y="4714"/>
                </a:lnTo>
                <a:lnTo>
                  <a:pt x="267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22"/>
          <p:cNvSpPr/>
          <p:nvPr/>
        </p:nvSpPr>
        <p:spPr>
          <a:xfrm>
            <a:off x="-432366" y="3597758"/>
            <a:ext cx="129909" cy="302577"/>
          </a:xfrm>
          <a:custGeom>
            <a:avLst/>
            <a:gdLst/>
            <a:ahLst/>
            <a:cxnLst/>
            <a:rect l="l" t="t" r="r" b="b"/>
            <a:pathLst>
              <a:path w="5414" h="12610" extrusionOk="0">
                <a:moveTo>
                  <a:pt x="2739" y="1"/>
                </a:moveTo>
                <a:cubicBezTo>
                  <a:pt x="2293" y="1"/>
                  <a:pt x="1911" y="383"/>
                  <a:pt x="1911" y="828"/>
                </a:cubicBezTo>
                <a:lnTo>
                  <a:pt x="1911" y="7897"/>
                </a:lnTo>
                <a:lnTo>
                  <a:pt x="0" y="7897"/>
                </a:lnTo>
                <a:lnTo>
                  <a:pt x="2739" y="12610"/>
                </a:lnTo>
                <a:lnTo>
                  <a:pt x="5414" y="7897"/>
                </a:lnTo>
                <a:lnTo>
                  <a:pt x="3503" y="7897"/>
                </a:lnTo>
                <a:lnTo>
                  <a:pt x="3503" y="828"/>
                </a:lnTo>
                <a:cubicBezTo>
                  <a:pt x="3503" y="383"/>
                  <a:pt x="3121" y="1"/>
                  <a:pt x="273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22"/>
          <p:cNvSpPr/>
          <p:nvPr/>
        </p:nvSpPr>
        <p:spPr>
          <a:xfrm>
            <a:off x="-1074160" y="481959"/>
            <a:ext cx="128373" cy="302217"/>
          </a:xfrm>
          <a:custGeom>
            <a:avLst/>
            <a:gdLst/>
            <a:ahLst/>
            <a:cxnLst/>
            <a:rect l="l" t="t" r="r" b="b"/>
            <a:pathLst>
              <a:path w="5350" h="12595" extrusionOk="0">
                <a:moveTo>
                  <a:pt x="2675" y="1"/>
                </a:moveTo>
                <a:lnTo>
                  <a:pt x="0" y="4714"/>
                </a:lnTo>
                <a:lnTo>
                  <a:pt x="1911" y="4714"/>
                </a:lnTo>
                <a:lnTo>
                  <a:pt x="1847" y="11783"/>
                </a:lnTo>
                <a:cubicBezTo>
                  <a:pt x="1847" y="12324"/>
                  <a:pt x="2245" y="12594"/>
                  <a:pt x="2643" y="12594"/>
                </a:cubicBezTo>
                <a:cubicBezTo>
                  <a:pt x="3041" y="12594"/>
                  <a:pt x="3439" y="12324"/>
                  <a:pt x="3439" y="11783"/>
                </a:cubicBezTo>
                <a:lnTo>
                  <a:pt x="3439" y="4714"/>
                </a:lnTo>
                <a:lnTo>
                  <a:pt x="5350" y="4714"/>
                </a:lnTo>
                <a:lnTo>
                  <a:pt x="267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22"/>
          <p:cNvSpPr/>
          <p:nvPr/>
        </p:nvSpPr>
        <p:spPr>
          <a:xfrm>
            <a:off x="-432366" y="1941311"/>
            <a:ext cx="129909" cy="1601450"/>
          </a:xfrm>
          <a:custGeom>
            <a:avLst/>
            <a:gdLst/>
            <a:ahLst/>
            <a:cxnLst/>
            <a:rect l="l" t="t" r="r" b="b"/>
            <a:pathLst>
              <a:path w="5414" h="66741" extrusionOk="0">
                <a:moveTo>
                  <a:pt x="2739" y="0"/>
                </a:moveTo>
                <a:lnTo>
                  <a:pt x="0" y="4649"/>
                </a:lnTo>
                <a:lnTo>
                  <a:pt x="1911" y="4649"/>
                </a:lnTo>
                <a:lnTo>
                  <a:pt x="1911" y="65977"/>
                </a:lnTo>
                <a:cubicBezTo>
                  <a:pt x="1911" y="66486"/>
                  <a:pt x="2309" y="66741"/>
                  <a:pt x="2707" y="66741"/>
                </a:cubicBezTo>
                <a:cubicBezTo>
                  <a:pt x="3105" y="66741"/>
                  <a:pt x="3503" y="66486"/>
                  <a:pt x="3503" y="65977"/>
                </a:cubicBezTo>
                <a:lnTo>
                  <a:pt x="3503" y="4649"/>
                </a:lnTo>
                <a:lnTo>
                  <a:pt x="5414" y="4649"/>
                </a:lnTo>
                <a:lnTo>
                  <a:pt x="273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22"/>
          <p:cNvSpPr/>
          <p:nvPr/>
        </p:nvSpPr>
        <p:spPr>
          <a:xfrm>
            <a:off x="3209091" y="4536010"/>
            <a:ext cx="1005510" cy="152824"/>
          </a:xfrm>
          <a:custGeom>
            <a:avLst/>
            <a:gdLst/>
            <a:ahLst/>
            <a:cxnLst/>
            <a:rect l="l" t="t" r="r" b="b"/>
            <a:pathLst>
              <a:path w="41905" h="6369" extrusionOk="0">
                <a:moveTo>
                  <a:pt x="25092" y="1"/>
                </a:moveTo>
                <a:lnTo>
                  <a:pt x="25092" y="2357"/>
                </a:lnTo>
                <a:lnTo>
                  <a:pt x="1019" y="2357"/>
                </a:lnTo>
                <a:cubicBezTo>
                  <a:pt x="0" y="2357"/>
                  <a:pt x="0" y="3949"/>
                  <a:pt x="1019" y="3949"/>
                </a:cubicBezTo>
                <a:lnTo>
                  <a:pt x="25092" y="3949"/>
                </a:lnTo>
                <a:lnTo>
                  <a:pt x="25092" y="6369"/>
                </a:lnTo>
                <a:lnTo>
                  <a:pt x="31397" y="6369"/>
                </a:lnTo>
                <a:lnTo>
                  <a:pt x="31397" y="3949"/>
                </a:lnTo>
                <a:lnTo>
                  <a:pt x="37256" y="3949"/>
                </a:lnTo>
                <a:lnTo>
                  <a:pt x="37256" y="5859"/>
                </a:lnTo>
                <a:lnTo>
                  <a:pt x="41904" y="3185"/>
                </a:lnTo>
                <a:lnTo>
                  <a:pt x="37256" y="446"/>
                </a:lnTo>
                <a:lnTo>
                  <a:pt x="37256" y="2357"/>
                </a:lnTo>
                <a:lnTo>
                  <a:pt x="31397" y="2357"/>
                </a:lnTo>
                <a:lnTo>
                  <a:pt x="3139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22"/>
          <p:cNvSpPr/>
          <p:nvPr/>
        </p:nvSpPr>
        <p:spPr>
          <a:xfrm>
            <a:off x="168637" y="4665895"/>
            <a:ext cx="1180770" cy="378017"/>
          </a:xfrm>
          <a:custGeom>
            <a:avLst/>
            <a:gdLst/>
            <a:ahLst/>
            <a:cxnLst/>
            <a:rect l="l" t="t" r="r" b="b"/>
            <a:pathLst>
              <a:path w="49209" h="15754" extrusionOk="0">
                <a:moveTo>
                  <a:pt x="46534" y="1"/>
                </a:moveTo>
                <a:lnTo>
                  <a:pt x="43796" y="4650"/>
                </a:lnTo>
                <a:lnTo>
                  <a:pt x="45706" y="4650"/>
                </a:lnTo>
                <a:lnTo>
                  <a:pt x="45706" y="8725"/>
                </a:lnTo>
                <a:cubicBezTo>
                  <a:pt x="45706" y="10381"/>
                  <a:pt x="44369" y="11719"/>
                  <a:pt x="42713" y="11719"/>
                </a:cubicBezTo>
                <a:lnTo>
                  <a:pt x="32651" y="11719"/>
                </a:lnTo>
                <a:lnTo>
                  <a:pt x="32651" y="9235"/>
                </a:lnTo>
                <a:lnTo>
                  <a:pt x="26346" y="9235"/>
                </a:lnTo>
                <a:lnTo>
                  <a:pt x="26346" y="11719"/>
                </a:lnTo>
                <a:lnTo>
                  <a:pt x="6859" y="11719"/>
                </a:lnTo>
                <a:cubicBezTo>
                  <a:pt x="6497" y="9847"/>
                  <a:pt x="5018" y="8948"/>
                  <a:pt x="3536" y="8948"/>
                </a:cubicBezTo>
                <a:cubicBezTo>
                  <a:pt x="1892" y="8948"/>
                  <a:pt x="243" y="10054"/>
                  <a:pt x="109" y="12164"/>
                </a:cubicBezTo>
                <a:cubicBezTo>
                  <a:pt x="0" y="14441"/>
                  <a:pt x="1778" y="15754"/>
                  <a:pt x="3558" y="15754"/>
                </a:cubicBezTo>
                <a:cubicBezTo>
                  <a:pt x="4915" y="15754"/>
                  <a:pt x="6272" y="14991"/>
                  <a:pt x="6795" y="13311"/>
                </a:cubicBezTo>
                <a:lnTo>
                  <a:pt x="26346" y="13311"/>
                </a:lnTo>
                <a:lnTo>
                  <a:pt x="26346" y="15540"/>
                </a:lnTo>
                <a:lnTo>
                  <a:pt x="32651" y="15540"/>
                </a:lnTo>
                <a:lnTo>
                  <a:pt x="32651" y="13311"/>
                </a:lnTo>
                <a:lnTo>
                  <a:pt x="42650" y="13311"/>
                </a:lnTo>
                <a:cubicBezTo>
                  <a:pt x="45261" y="13311"/>
                  <a:pt x="47298" y="11273"/>
                  <a:pt x="47298" y="8725"/>
                </a:cubicBezTo>
                <a:lnTo>
                  <a:pt x="47298" y="4650"/>
                </a:lnTo>
                <a:lnTo>
                  <a:pt x="49209" y="4650"/>
                </a:lnTo>
                <a:lnTo>
                  <a:pt x="4653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22"/>
          <p:cNvSpPr/>
          <p:nvPr/>
        </p:nvSpPr>
        <p:spPr>
          <a:xfrm>
            <a:off x="-1356869" y="2564773"/>
            <a:ext cx="189513" cy="161270"/>
          </a:xfrm>
          <a:custGeom>
            <a:avLst/>
            <a:gdLst/>
            <a:ahLst/>
            <a:cxnLst/>
            <a:rect l="l" t="t" r="r" b="b"/>
            <a:pathLst>
              <a:path w="7898" h="6721" extrusionOk="0">
                <a:moveTo>
                  <a:pt x="4522" y="0"/>
                </a:moveTo>
                <a:cubicBezTo>
                  <a:pt x="1465" y="0"/>
                  <a:pt x="1" y="3630"/>
                  <a:pt x="2102" y="5732"/>
                </a:cubicBezTo>
                <a:cubicBezTo>
                  <a:pt x="2805" y="6414"/>
                  <a:pt x="3663" y="6721"/>
                  <a:pt x="4501" y="6721"/>
                </a:cubicBezTo>
                <a:cubicBezTo>
                  <a:pt x="6242" y="6721"/>
                  <a:pt x="7897" y="5396"/>
                  <a:pt x="7897" y="3375"/>
                </a:cubicBezTo>
                <a:cubicBezTo>
                  <a:pt x="7897" y="1465"/>
                  <a:pt x="6369" y="0"/>
                  <a:pt x="452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22"/>
          <p:cNvSpPr/>
          <p:nvPr/>
        </p:nvSpPr>
        <p:spPr>
          <a:xfrm>
            <a:off x="-1317134" y="1615819"/>
            <a:ext cx="594452" cy="129909"/>
          </a:xfrm>
          <a:custGeom>
            <a:avLst/>
            <a:gdLst/>
            <a:ahLst/>
            <a:cxnLst/>
            <a:rect l="l" t="t" r="r" b="b"/>
            <a:pathLst>
              <a:path w="24774" h="5414" extrusionOk="0">
                <a:moveTo>
                  <a:pt x="4713" y="0"/>
                </a:moveTo>
                <a:lnTo>
                  <a:pt x="0" y="2739"/>
                </a:lnTo>
                <a:lnTo>
                  <a:pt x="4713" y="5414"/>
                </a:lnTo>
                <a:lnTo>
                  <a:pt x="4713" y="3503"/>
                </a:lnTo>
                <a:lnTo>
                  <a:pt x="23946" y="3503"/>
                </a:lnTo>
                <a:cubicBezTo>
                  <a:pt x="24391" y="3503"/>
                  <a:pt x="24774" y="3185"/>
                  <a:pt x="24774" y="2739"/>
                </a:cubicBezTo>
                <a:cubicBezTo>
                  <a:pt x="24774" y="2293"/>
                  <a:pt x="24391" y="1911"/>
                  <a:pt x="23946" y="1911"/>
                </a:cubicBezTo>
                <a:lnTo>
                  <a:pt x="4713" y="1911"/>
                </a:lnTo>
                <a:lnTo>
                  <a:pt x="471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22"/>
          <p:cNvSpPr/>
          <p:nvPr/>
        </p:nvSpPr>
        <p:spPr>
          <a:xfrm>
            <a:off x="3688919" y="3380771"/>
            <a:ext cx="169645" cy="437069"/>
          </a:xfrm>
          <a:custGeom>
            <a:avLst/>
            <a:gdLst/>
            <a:ahLst/>
            <a:cxnLst/>
            <a:rect l="l" t="t" r="r" b="b"/>
            <a:pathLst>
              <a:path w="7070" h="18215" extrusionOk="0">
                <a:moveTo>
                  <a:pt x="0" y="0"/>
                </a:moveTo>
                <a:cubicBezTo>
                  <a:pt x="0" y="2866"/>
                  <a:pt x="1911" y="4777"/>
                  <a:pt x="3503" y="6305"/>
                </a:cubicBezTo>
                <a:cubicBezTo>
                  <a:pt x="4522" y="7324"/>
                  <a:pt x="5413" y="8279"/>
                  <a:pt x="5541" y="9107"/>
                </a:cubicBezTo>
                <a:cubicBezTo>
                  <a:pt x="5413" y="9935"/>
                  <a:pt x="4522" y="10890"/>
                  <a:pt x="3503" y="11846"/>
                </a:cubicBezTo>
                <a:cubicBezTo>
                  <a:pt x="1911" y="13438"/>
                  <a:pt x="0" y="15348"/>
                  <a:pt x="0" y="18214"/>
                </a:cubicBezTo>
                <a:lnTo>
                  <a:pt x="1592" y="18214"/>
                </a:lnTo>
                <a:cubicBezTo>
                  <a:pt x="1592" y="16049"/>
                  <a:pt x="3121" y="14520"/>
                  <a:pt x="4585" y="13056"/>
                </a:cubicBezTo>
                <a:cubicBezTo>
                  <a:pt x="5859" y="11846"/>
                  <a:pt x="7005" y="10636"/>
                  <a:pt x="7069" y="9235"/>
                </a:cubicBezTo>
                <a:lnTo>
                  <a:pt x="7069" y="9107"/>
                </a:lnTo>
                <a:lnTo>
                  <a:pt x="7069" y="9044"/>
                </a:lnTo>
                <a:cubicBezTo>
                  <a:pt x="7005" y="7579"/>
                  <a:pt x="5859" y="6433"/>
                  <a:pt x="4585" y="5223"/>
                </a:cubicBezTo>
                <a:cubicBezTo>
                  <a:pt x="3121" y="3694"/>
                  <a:pt x="1592" y="2166"/>
                  <a:pt x="159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22"/>
          <p:cNvSpPr/>
          <p:nvPr/>
        </p:nvSpPr>
        <p:spPr>
          <a:xfrm>
            <a:off x="3875336" y="3379235"/>
            <a:ext cx="171180" cy="438605"/>
          </a:xfrm>
          <a:custGeom>
            <a:avLst/>
            <a:gdLst/>
            <a:ahLst/>
            <a:cxnLst/>
            <a:rect l="l" t="t" r="r" b="b"/>
            <a:pathLst>
              <a:path w="7134" h="18279" extrusionOk="0">
                <a:moveTo>
                  <a:pt x="5541" y="1"/>
                </a:moveTo>
                <a:cubicBezTo>
                  <a:pt x="5541" y="2230"/>
                  <a:pt x="4013" y="3758"/>
                  <a:pt x="2484" y="5223"/>
                </a:cubicBezTo>
                <a:cubicBezTo>
                  <a:pt x="1274" y="6433"/>
                  <a:pt x="128" y="7643"/>
                  <a:pt x="1" y="9044"/>
                </a:cubicBezTo>
                <a:lnTo>
                  <a:pt x="1" y="9171"/>
                </a:lnTo>
                <a:lnTo>
                  <a:pt x="1" y="9235"/>
                </a:lnTo>
                <a:cubicBezTo>
                  <a:pt x="128" y="10700"/>
                  <a:pt x="1274" y="11846"/>
                  <a:pt x="2484" y="13056"/>
                </a:cubicBezTo>
                <a:cubicBezTo>
                  <a:pt x="4013" y="14521"/>
                  <a:pt x="5541" y="16113"/>
                  <a:pt x="5541" y="18278"/>
                </a:cubicBezTo>
                <a:lnTo>
                  <a:pt x="7133" y="18278"/>
                </a:lnTo>
                <a:cubicBezTo>
                  <a:pt x="7133" y="15412"/>
                  <a:pt x="5159" y="13502"/>
                  <a:pt x="3631" y="11910"/>
                </a:cubicBezTo>
                <a:cubicBezTo>
                  <a:pt x="2612" y="10891"/>
                  <a:pt x="1656" y="9935"/>
                  <a:pt x="1593" y="9108"/>
                </a:cubicBezTo>
                <a:cubicBezTo>
                  <a:pt x="1656" y="8280"/>
                  <a:pt x="2612" y="7388"/>
                  <a:pt x="3631" y="6369"/>
                </a:cubicBezTo>
                <a:cubicBezTo>
                  <a:pt x="5223" y="4777"/>
                  <a:pt x="7133" y="2867"/>
                  <a:pt x="713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22"/>
          <p:cNvSpPr/>
          <p:nvPr/>
        </p:nvSpPr>
        <p:spPr>
          <a:xfrm>
            <a:off x="3779068" y="3467873"/>
            <a:ext cx="177275" cy="111577"/>
          </a:xfrm>
          <a:custGeom>
            <a:avLst/>
            <a:gdLst/>
            <a:ahLst/>
            <a:cxnLst/>
            <a:rect l="l" t="t" r="r" b="b"/>
            <a:pathLst>
              <a:path w="7388" h="4650" extrusionOk="0">
                <a:moveTo>
                  <a:pt x="1" y="0"/>
                </a:moveTo>
                <a:cubicBezTo>
                  <a:pt x="574" y="637"/>
                  <a:pt x="1274" y="1338"/>
                  <a:pt x="1975" y="1975"/>
                </a:cubicBezTo>
                <a:cubicBezTo>
                  <a:pt x="2548" y="2548"/>
                  <a:pt x="3057" y="3248"/>
                  <a:pt x="3439" y="4013"/>
                </a:cubicBezTo>
                <a:cubicBezTo>
                  <a:pt x="3567" y="4204"/>
                  <a:pt x="3630" y="4458"/>
                  <a:pt x="3694" y="4649"/>
                </a:cubicBezTo>
                <a:cubicBezTo>
                  <a:pt x="3694" y="4586"/>
                  <a:pt x="3758" y="4458"/>
                  <a:pt x="3758" y="4395"/>
                </a:cubicBezTo>
                <a:cubicBezTo>
                  <a:pt x="3885" y="4013"/>
                  <a:pt x="4076" y="3694"/>
                  <a:pt x="4267" y="3376"/>
                </a:cubicBezTo>
                <a:cubicBezTo>
                  <a:pt x="4713" y="2803"/>
                  <a:pt x="5159" y="2229"/>
                  <a:pt x="5668" y="1720"/>
                </a:cubicBezTo>
                <a:cubicBezTo>
                  <a:pt x="6242" y="1147"/>
                  <a:pt x="6878" y="574"/>
                  <a:pt x="738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22"/>
          <p:cNvSpPr/>
          <p:nvPr/>
        </p:nvSpPr>
        <p:spPr>
          <a:xfrm>
            <a:off x="3867706" y="3617626"/>
            <a:ext cx="24" cy="24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0"/>
                </a:move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22"/>
          <p:cNvSpPr/>
          <p:nvPr/>
        </p:nvSpPr>
        <p:spPr>
          <a:xfrm>
            <a:off x="3650719" y="3330334"/>
            <a:ext cx="429415" cy="38224"/>
          </a:xfrm>
          <a:custGeom>
            <a:avLst/>
            <a:gdLst/>
            <a:ahLst/>
            <a:cxnLst/>
            <a:rect l="l" t="t" r="r" b="b"/>
            <a:pathLst>
              <a:path w="17896" h="1593" extrusionOk="0">
                <a:moveTo>
                  <a:pt x="0" y="1"/>
                </a:moveTo>
                <a:lnTo>
                  <a:pt x="0" y="1593"/>
                </a:lnTo>
                <a:lnTo>
                  <a:pt x="17895" y="1593"/>
                </a:lnTo>
                <a:lnTo>
                  <a:pt x="1789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22"/>
          <p:cNvSpPr/>
          <p:nvPr/>
        </p:nvSpPr>
        <p:spPr>
          <a:xfrm>
            <a:off x="3650719" y="3830030"/>
            <a:ext cx="429415" cy="38224"/>
          </a:xfrm>
          <a:custGeom>
            <a:avLst/>
            <a:gdLst/>
            <a:ahLst/>
            <a:cxnLst/>
            <a:rect l="l" t="t" r="r" b="b"/>
            <a:pathLst>
              <a:path w="17896" h="1593" extrusionOk="0">
                <a:moveTo>
                  <a:pt x="0" y="1"/>
                </a:moveTo>
                <a:lnTo>
                  <a:pt x="0" y="1593"/>
                </a:lnTo>
                <a:lnTo>
                  <a:pt x="17895" y="1593"/>
                </a:lnTo>
                <a:lnTo>
                  <a:pt x="1789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22"/>
          <p:cNvSpPr/>
          <p:nvPr/>
        </p:nvSpPr>
        <p:spPr>
          <a:xfrm>
            <a:off x="3772950" y="1883243"/>
            <a:ext cx="117647" cy="169645"/>
          </a:xfrm>
          <a:custGeom>
            <a:avLst/>
            <a:gdLst/>
            <a:ahLst/>
            <a:cxnLst/>
            <a:rect l="l" t="t" r="r" b="b"/>
            <a:pathLst>
              <a:path w="4903" h="7070" extrusionOk="0">
                <a:moveTo>
                  <a:pt x="2357" y="1274"/>
                </a:moveTo>
                <a:cubicBezTo>
                  <a:pt x="2930" y="1274"/>
                  <a:pt x="3312" y="1720"/>
                  <a:pt x="3312" y="2293"/>
                </a:cubicBezTo>
                <a:cubicBezTo>
                  <a:pt x="3312" y="2802"/>
                  <a:pt x="2930" y="3312"/>
                  <a:pt x="2357" y="3312"/>
                </a:cubicBezTo>
                <a:lnTo>
                  <a:pt x="1593" y="3312"/>
                </a:lnTo>
                <a:lnTo>
                  <a:pt x="1593" y="1274"/>
                </a:lnTo>
                <a:close/>
                <a:moveTo>
                  <a:pt x="1" y="0"/>
                </a:moveTo>
                <a:lnTo>
                  <a:pt x="1" y="7069"/>
                </a:lnTo>
                <a:lnTo>
                  <a:pt x="1593" y="7069"/>
                </a:lnTo>
                <a:lnTo>
                  <a:pt x="1593" y="4522"/>
                </a:lnTo>
                <a:lnTo>
                  <a:pt x="2675" y="4522"/>
                </a:lnTo>
                <a:cubicBezTo>
                  <a:pt x="2710" y="4524"/>
                  <a:pt x="2743" y="4524"/>
                  <a:pt x="2777" y="4524"/>
                </a:cubicBezTo>
                <a:cubicBezTo>
                  <a:pt x="3942" y="4524"/>
                  <a:pt x="4903" y="3469"/>
                  <a:pt x="4841" y="2293"/>
                </a:cubicBezTo>
                <a:cubicBezTo>
                  <a:pt x="4841" y="1019"/>
                  <a:pt x="3885" y="0"/>
                  <a:pt x="261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22"/>
          <p:cNvSpPr/>
          <p:nvPr/>
        </p:nvSpPr>
        <p:spPr>
          <a:xfrm>
            <a:off x="3905906" y="1883243"/>
            <a:ext cx="132956" cy="169645"/>
          </a:xfrm>
          <a:custGeom>
            <a:avLst/>
            <a:gdLst/>
            <a:ahLst/>
            <a:cxnLst/>
            <a:rect l="l" t="t" r="r" b="b"/>
            <a:pathLst>
              <a:path w="5541" h="7070" extrusionOk="0">
                <a:moveTo>
                  <a:pt x="0" y="0"/>
                </a:moveTo>
                <a:lnTo>
                  <a:pt x="0" y="7069"/>
                </a:lnTo>
                <a:lnTo>
                  <a:pt x="1592" y="7069"/>
                </a:lnTo>
                <a:lnTo>
                  <a:pt x="1592" y="4267"/>
                </a:lnTo>
                <a:lnTo>
                  <a:pt x="3885" y="4267"/>
                </a:lnTo>
                <a:lnTo>
                  <a:pt x="3885" y="7069"/>
                </a:lnTo>
                <a:lnTo>
                  <a:pt x="5541" y="7069"/>
                </a:lnTo>
                <a:lnTo>
                  <a:pt x="5541" y="0"/>
                </a:lnTo>
                <a:lnTo>
                  <a:pt x="3885" y="0"/>
                </a:lnTo>
                <a:lnTo>
                  <a:pt x="3885" y="2802"/>
                </a:lnTo>
                <a:lnTo>
                  <a:pt x="1592" y="2802"/>
                </a:lnTo>
                <a:lnTo>
                  <a:pt x="159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22"/>
          <p:cNvSpPr/>
          <p:nvPr/>
        </p:nvSpPr>
        <p:spPr>
          <a:xfrm>
            <a:off x="4069408" y="1883243"/>
            <a:ext cx="116160" cy="169645"/>
          </a:xfrm>
          <a:custGeom>
            <a:avLst/>
            <a:gdLst/>
            <a:ahLst/>
            <a:cxnLst/>
            <a:rect l="l" t="t" r="r" b="b"/>
            <a:pathLst>
              <a:path w="4841" h="7070" extrusionOk="0">
                <a:moveTo>
                  <a:pt x="2357" y="1274"/>
                </a:moveTo>
                <a:cubicBezTo>
                  <a:pt x="2930" y="1274"/>
                  <a:pt x="3312" y="1720"/>
                  <a:pt x="3312" y="2293"/>
                </a:cubicBezTo>
                <a:cubicBezTo>
                  <a:pt x="3312" y="2802"/>
                  <a:pt x="2930" y="3312"/>
                  <a:pt x="2357" y="3312"/>
                </a:cubicBezTo>
                <a:lnTo>
                  <a:pt x="1529" y="3312"/>
                </a:lnTo>
                <a:lnTo>
                  <a:pt x="1529" y="1274"/>
                </a:lnTo>
                <a:close/>
                <a:moveTo>
                  <a:pt x="0" y="0"/>
                </a:moveTo>
                <a:lnTo>
                  <a:pt x="0" y="7069"/>
                </a:lnTo>
                <a:lnTo>
                  <a:pt x="1529" y="7069"/>
                </a:lnTo>
                <a:lnTo>
                  <a:pt x="1529" y="4522"/>
                </a:lnTo>
                <a:lnTo>
                  <a:pt x="2612" y="4522"/>
                </a:lnTo>
                <a:cubicBezTo>
                  <a:pt x="2647" y="4524"/>
                  <a:pt x="2683" y="4524"/>
                  <a:pt x="2718" y="4524"/>
                </a:cubicBezTo>
                <a:cubicBezTo>
                  <a:pt x="3938" y="4524"/>
                  <a:pt x="4839" y="3469"/>
                  <a:pt x="4777" y="2293"/>
                </a:cubicBezTo>
                <a:cubicBezTo>
                  <a:pt x="4840" y="1083"/>
                  <a:pt x="3822" y="64"/>
                  <a:pt x="261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22"/>
          <p:cNvSpPr/>
          <p:nvPr/>
        </p:nvSpPr>
        <p:spPr>
          <a:xfrm>
            <a:off x="-522515" y="481959"/>
            <a:ext cx="88638" cy="171180"/>
          </a:xfrm>
          <a:custGeom>
            <a:avLst/>
            <a:gdLst/>
            <a:ahLst/>
            <a:cxnLst/>
            <a:rect l="l" t="t" r="r" b="b"/>
            <a:pathLst>
              <a:path w="3694" h="7134" extrusionOk="0">
                <a:moveTo>
                  <a:pt x="2102" y="1"/>
                </a:moveTo>
                <a:lnTo>
                  <a:pt x="2102" y="4268"/>
                </a:lnTo>
                <a:cubicBezTo>
                  <a:pt x="2102" y="5032"/>
                  <a:pt x="2102" y="5669"/>
                  <a:pt x="955" y="5669"/>
                </a:cubicBezTo>
                <a:cubicBezTo>
                  <a:pt x="573" y="5669"/>
                  <a:pt x="191" y="5478"/>
                  <a:pt x="0" y="5159"/>
                </a:cubicBezTo>
                <a:lnTo>
                  <a:pt x="0" y="7006"/>
                </a:lnTo>
                <a:cubicBezTo>
                  <a:pt x="319" y="7134"/>
                  <a:pt x="637" y="7134"/>
                  <a:pt x="955" y="7134"/>
                </a:cubicBezTo>
                <a:cubicBezTo>
                  <a:pt x="2675" y="7134"/>
                  <a:pt x="3694" y="6433"/>
                  <a:pt x="3694" y="4395"/>
                </a:cubicBezTo>
                <a:lnTo>
                  <a:pt x="369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22"/>
          <p:cNvSpPr/>
          <p:nvPr/>
        </p:nvSpPr>
        <p:spPr>
          <a:xfrm>
            <a:off x="-415569" y="478912"/>
            <a:ext cx="142146" cy="175763"/>
          </a:xfrm>
          <a:custGeom>
            <a:avLst/>
            <a:gdLst/>
            <a:ahLst/>
            <a:cxnLst/>
            <a:rect l="l" t="t" r="r" b="b"/>
            <a:pathLst>
              <a:path w="5924" h="7325" extrusionOk="0">
                <a:moveTo>
                  <a:pt x="2867" y="1"/>
                </a:moveTo>
                <a:cubicBezTo>
                  <a:pt x="1593" y="1"/>
                  <a:pt x="256" y="637"/>
                  <a:pt x="256" y="2102"/>
                </a:cubicBezTo>
                <a:cubicBezTo>
                  <a:pt x="256" y="4713"/>
                  <a:pt x="4331" y="3822"/>
                  <a:pt x="4331" y="5223"/>
                </a:cubicBezTo>
                <a:cubicBezTo>
                  <a:pt x="4331" y="5860"/>
                  <a:pt x="3504" y="6051"/>
                  <a:pt x="3058" y="6051"/>
                </a:cubicBezTo>
                <a:cubicBezTo>
                  <a:pt x="3019" y="6054"/>
                  <a:pt x="2980" y="6055"/>
                  <a:pt x="2942" y="6055"/>
                </a:cubicBezTo>
                <a:cubicBezTo>
                  <a:pt x="2230" y="6055"/>
                  <a:pt x="1654" y="5505"/>
                  <a:pt x="1593" y="4841"/>
                </a:cubicBezTo>
                <a:lnTo>
                  <a:pt x="1" y="4841"/>
                </a:lnTo>
                <a:cubicBezTo>
                  <a:pt x="1" y="6496"/>
                  <a:pt x="1466" y="7324"/>
                  <a:pt x="2994" y="7324"/>
                </a:cubicBezTo>
                <a:cubicBezTo>
                  <a:pt x="4586" y="7324"/>
                  <a:pt x="5924" y="6687"/>
                  <a:pt x="5924" y="5032"/>
                </a:cubicBezTo>
                <a:cubicBezTo>
                  <a:pt x="5924" y="2357"/>
                  <a:pt x="1848" y="3249"/>
                  <a:pt x="1848" y="1975"/>
                </a:cubicBezTo>
                <a:cubicBezTo>
                  <a:pt x="1848" y="1465"/>
                  <a:pt x="2485" y="1274"/>
                  <a:pt x="2867" y="1274"/>
                </a:cubicBezTo>
                <a:cubicBezTo>
                  <a:pt x="3695" y="1274"/>
                  <a:pt x="4077" y="1529"/>
                  <a:pt x="4204" y="2230"/>
                </a:cubicBezTo>
                <a:lnTo>
                  <a:pt x="5669" y="2230"/>
                </a:lnTo>
                <a:cubicBezTo>
                  <a:pt x="5605" y="637"/>
                  <a:pt x="4331" y="1"/>
                  <a:pt x="286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22"/>
          <p:cNvSpPr/>
          <p:nvPr/>
        </p:nvSpPr>
        <p:spPr>
          <a:xfrm>
            <a:off x="-1214747" y="1001523"/>
            <a:ext cx="131445" cy="169645"/>
          </a:xfrm>
          <a:custGeom>
            <a:avLst/>
            <a:gdLst/>
            <a:ahLst/>
            <a:cxnLst/>
            <a:rect l="l" t="t" r="r" b="b"/>
            <a:pathLst>
              <a:path w="5478" h="7070" extrusionOk="0">
                <a:moveTo>
                  <a:pt x="0" y="1"/>
                </a:moveTo>
                <a:lnTo>
                  <a:pt x="0" y="7069"/>
                </a:lnTo>
                <a:lnTo>
                  <a:pt x="1529" y="7069"/>
                </a:lnTo>
                <a:lnTo>
                  <a:pt x="1529" y="4267"/>
                </a:lnTo>
                <a:lnTo>
                  <a:pt x="3821" y="4267"/>
                </a:lnTo>
                <a:lnTo>
                  <a:pt x="3821" y="7069"/>
                </a:lnTo>
                <a:lnTo>
                  <a:pt x="5477" y="7069"/>
                </a:lnTo>
                <a:lnTo>
                  <a:pt x="5477" y="1"/>
                </a:lnTo>
                <a:lnTo>
                  <a:pt x="3821" y="1"/>
                </a:lnTo>
                <a:lnTo>
                  <a:pt x="3821" y="2866"/>
                </a:lnTo>
                <a:lnTo>
                  <a:pt x="1529" y="2866"/>
                </a:lnTo>
                <a:lnTo>
                  <a:pt x="152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22"/>
          <p:cNvSpPr/>
          <p:nvPr/>
        </p:nvSpPr>
        <p:spPr>
          <a:xfrm>
            <a:off x="-1066530" y="1001523"/>
            <a:ext cx="134492" cy="169645"/>
          </a:xfrm>
          <a:custGeom>
            <a:avLst/>
            <a:gdLst/>
            <a:ahLst/>
            <a:cxnLst/>
            <a:rect l="l" t="t" r="r" b="b"/>
            <a:pathLst>
              <a:path w="5605" h="7070" extrusionOk="0">
                <a:moveTo>
                  <a:pt x="1" y="1"/>
                </a:moveTo>
                <a:lnTo>
                  <a:pt x="1" y="1465"/>
                </a:lnTo>
                <a:lnTo>
                  <a:pt x="2038" y="1465"/>
                </a:lnTo>
                <a:lnTo>
                  <a:pt x="2038" y="7069"/>
                </a:lnTo>
                <a:lnTo>
                  <a:pt x="3567" y="7069"/>
                </a:lnTo>
                <a:lnTo>
                  <a:pt x="3567" y="1465"/>
                </a:lnTo>
                <a:lnTo>
                  <a:pt x="5605" y="1465"/>
                </a:lnTo>
                <a:lnTo>
                  <a:pt x="560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22"/>
          <p:cNvSpPr/>
          <p:nvPr/>
        </p:nvSpPr>
        <p:spPr>
          <a:xfrm>
            <a:off x="-930526" y="1001523"/>
            <a:ext cx="224665" cy="169645"/>
          </a:xfrm>
          <a:custGeom>
            <a:avLst/>
            <a:gdLst/>
            <a:ahLst/>
            <a:cxnLst/>
            <a:rect l="l" t="t" r="r" b="b"/>
            <a:pathLst>
              <a:path w="9363" h="7070" extrusionOk="0">
                <a:moveTo>
                  <a:pt x="1402" y="1"/>
                </a:moveTo>
                <a:lnTo>
                  <a:pt x="0" y="7069"/>
                </a:lnTo>
                <a:lnTo>
                  <a:pt x="1720" y="7069"/>
                </a:lnTo>
                <a:lnTo>
                  <a:pt x="2548" y="2229"/>
                </a:lnTo>
                <a:lnTo>
                  <a:pt x="3949" y="7069"/>
                </a:lnTo>
                <a:lnTo>
                  <a:pt x="5477" y="7069"/>
                </a:lnTo>
                <a:lnTo>
                  <a:pt x="6815" y="2229"/>
                </a:lnTo>
                <a:lnTo>
                  <a:pt x="7643" y="7069"/>
                </a:lnTo>
                <a:lnTo>
                  <a:pt x="9362" y="7069"/>
                </a:lnTo>
                <a:lnTo>
                  <a:pt x="8025" y="1"/>
                </a:lnTo>
                <a:lnTo>
                  <a:pt x="6178" y="1"/>
                </a:lnTo>
                <a:lnTo>
                  <a:pt x="4713" y="4968"/>
                </a:lnTo>
                <a:lnTo>
                  <a:pt x="324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22"/>
          <p:cNvSpPr/>
          <p:nvPr/>
        </p:nvSpPr>
        <p:spPr>
          <a:xfrm>
            <a:off x="-689088" y="1001523"/>
            <a:ext cx="97828" cy="169645"/>
          </a:xfrm>
          <a:custGeom>
            <a:avLst/>
            <a:gdLst/>
            <a:ahLst/>
            <a:cxnLst/>
            <a:rect l="l" t="t" r="r" b="b"/>
            <a:pathLst>
              <a:path w="4077" h="7070" extrusionOk="0">
                <a:moveTo>
                  <a:pt x="1" y="1"/>
                </a:moveTo>
                <a:lnTo>
                  <a:pt x="1" y="7069"/>
                </a:lnTo>
                <a:lnTo>
                  <a:pt x="4076" y="7069"/>
                </a:lnTo>
                <a:lnTo>
                  <a:pt x="4076" y="5668"/>
                </a:lnTo>
                <a:lnTo>
                  <a:pt x="1529" y="5668"/>
                </a:lnTo>
                <a:lnTo>
                  <a:pt x="152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22"/>
          <p:cNvSpPr/>
          <p:nvPr/>
        </p:nvSpPr>
        <p:spPr>
          <a:xfrm>
            <a:off x="12309" y="4484061"/>
            <a:ext cx="155896" cy="203262"/>
          </a:xfrm>
          <a:custGeom>
            <a:avLst/>
            <a:gdLst/>
            <a:ahLst/>
            <a:cxnLst/>
            <a:rect l="l" t="t" r="r" b="b"/>
            <a:pathLst>
              <a:path w="6497" h="8471" extrusionOk="0">
                <a:moveTo>
                  <a:pt x="6496" y="0"/>
                </a:moveTo>
                <a:lnTo>
                  <a:pt x="0" y="3057"/>
                </a:lnTo>
                <a:lnTo>
                  <a:pt x="0" y="5413"/>
                </a:lnTo>
                <a:lnTo>
                  <a:pt x="6496" y="8470"/>
                </a:lnTo>
                <a:lnTo>
                  <a:pt x="6496" y="6560"/>
                </a:lnTo>
                <a:lnTo>
                  <a:pt x="1402" y="4267"/>
                </a:lnTo>
                <a:lnTo>
                  <a:pt x="6496" y="1911"/>
                </a:lnTo>
                <a:lnTo>
                  <a:pt x="649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22"/>
          <p:cNvSpPr/>
          <p:nvPr/>
        </p:nvSpPr>
        <p:spPr>
          <a:xfrm>
            <a:off x="192632" y="4384722"/>
            <a:ext cx="198679" cy="365252"/>
          </a:xfrm>
          <a:custGeom>
            <a:avLst/>
            <a:gdLst/>
            <a:ahLst/>
            <a:cxnLst/>
            <a:rect l="l" t="t" r="r" b="b"/>
            <a:pathLst>
              <a:path w="8280" h="15222" extrusionOk="0">
                <a:moveTo>
                  <a:pt x="6114" y="1"/>
                </a:moveTo>
                <a:lnTo>
                  <a:pt x="0" y="15221"/>
                </a:lnTo>
                <a:lnTo>
                  <a:pt x="2165" y="15221"/>
                </a:lnTo>
                <a:lnTo>
                  <a:pt x="827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22"/>
          <p:cNvSpPr/>
          <p:nvPr/>
        </p:nvSpPr>
        <p:spPr>
          <a:xfrm>
            <a:off x="3801989" y="4086729"/>
            <a:ext cx="230760" cy="230784"/>
          </a:xfrm>
          <a:custGeom>
            <a:avLst/>
            <a:gdLst/>
            <a:ahLst/>
            <a:cxnLst/>
            <a:rect l="l" t="t" r="r" b="b"/>
            <a:pathLst>
              <a:path w="9617" h="9618" extrusionOk="0">
                <a:moveTo>
                  <a:pt x="1" y="1"/>
                </a:moveTo>
                <a:lnTo>
                  <a:pt x="1" y="9617"/>
                </a:lnTo>
                <a:lnTo>
                  <a:pt x="9617" y="9617"/>
                </a:lnTo>
                <a:lnTo>
                  <a:pt x="961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87081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256;p23">
            <a:extLst>
              <a:ext uri="{FF2B5EF4-FFF2-40B4-BE49-F238E27FC236}">
                <a16:creationId xmlns:a16="http://schemas.microsoft.com/office/drawing/2014/main" id="{4892C27E-17A3-73A3-1AE1-C728FB42E921}"/>
              </a:ext>
            </a:extLst>
          </p:cNvPr>
          <p:cNvSpPr/>
          <p:nvPr/>
        </p:nvSpPr>
        <p:spPr>
          <a:xfrm>
            <a:off x="7980693" y="350308"/>
            <a:ext cx="476178" cy="282154"/>
          </a:xfrm>
          <a:custGeom>
            <a:avLst/>
            <a:gdLst/>
            <a:ahLst/>
            <a:cxnLst/>
            <a:rect l="l" t="t" r="r" b="b"/>
            <a:pathLst>
              <a:path w="52356" h="31023" extrusionOk="0">
                <a:moveTo>
                  <a:pt x="26113" y="9614"/>
                </a:moveTo>
                <a:cubicBezTo>
                  <a:pt x="26000" y="9614"/>
                  <a:pt x="25885" y="9617"/>
                  <a:pt x="25771" y="9624"/>
                </a:cubicBezTo>
                <a:cubicBezTo>
                  <a:pt x="22835" y="9819"/>
                  <a:pt x="20453" y="12201"/>
                  <a:pt x="20290" y="15136"/>
                </a:cubicBezTo>
                <a:cubicBezTo>
                  <a:pt x="20069" y="18609"/>
                  <a:pt x="22811" y="21409"/>
                  <a:pt x="26211" y="21409"/>
                </a:cubicBezTo>
                <a:cubicBezTo>
                  <a:pt x="26324" y="21409"/>
                  <a:pt x="26438" y="21406"/>
                  <a:pt x="26553" y="21399"/>
                </a:cubicBezTo>
                <a:cubicBezTo>
                  <a:pt x="29489" y="21236"/>
                  <a:pt x="31903" y="18822"/>
                  <a:pt x="32066" y="15887"/>
                </a:cubicBezTo>
                <a:cubicBezTo>
                  <a:pt x="32256" y="12414"/>
                  <a:pt x="29513" y="9614"/>
                  <a:pt x="26113" y="9614"/>
                </a:cubicBezTo>
                <a:close/>
                <a:moveTo>
                  <a:pt x="26167" y="4544"/>
                </a:moveTo>
                <a:cubicBezTo>
                  <a:pt x="32458" y="4544"/>
                  <a:pt x="37499" y="9834"/>
                  <a:pt x="37122" y="16213"/>
                </a:cubicBezTo>
                <a:cubicBezTo>
                  <a:pt x="36763" y="21693"/>
                  <a:pt x="32360" y="26097"/>
                  <a:pt x="26880" y="26455"/>
                </a:cubicBezTo>
                <a:cubicBezTo>
                  <a:pt x="26637" y="26471"/>
                  <a:pt x="26396" y="26479"/>
                  <a:pt x="26157" y="26479"/>
                </a:cubicBezTo>
                <a:cubicBezTo>
                  <a:pt x="19866" y="26479"/>
                  <a:pt x="14826" y="21189"/>
                  <a:pt x="15234" y="14810"/>
                </a:cubicBezTo>
                <a:cubicBezTo>
                  <a:pt x="15560" y="9330"/>
                  <a:pt x="19997" y="4926"/>
                  <a:pt x="25444" y="4568"/>
                </a:cubicBezTo>
                <a:cubicBezTo>
                  <a:pt x="25687" y="4552"/>
                  <a:pt x="25928" y="4544"/>
                  <a:pt x="26167" y="4544"/>
                </a:cubicBezTo>
                <a:close/>
                <a:moveTo>
                  <a:pt x="26195" y="1"/>
                </a:moveTo>
                <a:cubicBezTo>
                  <a:pt x="16246" y="1"/>
                  <a:pt x="7242" y="5448"/>
                  <a:pt x="523" y="14256"/>
                </a:cubicBezTo>
                <a:cubicBezTo>
                  <a:pt x="1" y="15006"/>
                  <a:pt x="1" y="16017"/>
                  <a:pt x="523" y="16702"/>
                </a:cubicBezTo>
                <a:cubicBezTo>
                  <a:pt x="7177" y="25575"/>
                  <a:pt x="16246" y="31022"/>
                  <a:pt x="26195" y="31022"/>
                </a:cubicBezTo>
                <a:cubicBezTo>
                  <a:pt x="36144" y="31022"/>
                  <a:pt x="45147" y="25575"/>
                  <a:pt x="51834" y="16767"/>
                </a:cubicBezTo>
                <a:cubicBezTo>
                  <a:pt x="52356" y="16017"/>
                  <a:pt x="52356" y="15006"/>
                  <a:pt x="51834" y="14321"/>
                </a:cubicBezTo>
                <a:cubicBezTo>
                  <a:pt x="45147" y="5416"/>
                  <a:pt x="36144" y="1"/>
                  <a:pt x="2619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D966"/>
              </a:solidFill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B14705D-D856-C30F-CFA7-45867A128A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643" r="47288" b="34463"/>
          <a:stretch/>
        </p:blipFill>
        <p:spPr>
          <a:xfrm>
            <a:off x="2162013" y="953146"/>
            <a:ext cx="4819973" cy="2874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3207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2"/>
          <p:cNvSpPr txBox="1">
            <a:spLocks noGrp="1"/>
          </p:cNvSpPr>
          <p:nvPr>
            <p:ph type="ctrTitle"/>
          </p:nvPr>
        </p:nvSpPr>
        <p:spPr>
          <a:xfrm>
            <a:off x="4697860" y="2229392"/>
            <a:ext cx="4380152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600" dirty="0">
                <a:solidFill>
                  <a:schemeClr val="bg1"/>
                </a:solidFill>
              </a:rPr>
              <a:t>El final</a:t>
            </a:r>
            <a:br>
              <a:rPr lang="es-ES" sz="3600" dirty="0">
                <a:solidFill>
                  <a:schemeClr val="bg1"/>
                </a:solidFill>
              </a:rPr>
            </a:br>
            <a:endParaRPr sz="3600" dirty="0">
              <a:solidFill>
                <a:schemeClr val="bg1"/>
              </a:solidFill>
            </a:endParaRPr>
          </a:p>
        </p:txBody>
      </p:sp>
      <p:sp>
        <p:nvSpPr>
          <p:cNvPr id="111" name="Google Shape;111;p22"/>
          <p:cNvSpPr/>
          <p:nvPr/>
        </p:nvSpPr>
        <p:spPr>
          <a:xfrm>
            <a:off x="2238757" y="4488644"/>
            <a:ext cx="816022" cy="427879"/>
          </a:xfrm>
          <a:custGeom>
            <a:avLst/>
            <a:gdLst/>
            <a:ahLst/>
            <a:cxnLst/>
            <a:rect l="l" t="t" r="r" b="b"/>
            <a:pathLst>
              <a:path w="34008" h="17832" extrusionOk="0">
                <a:moveTo>
                  <a:pt x="4203" y="0"/>
                </a:moveTo>
                <a:cubicBezTo>
                  <a:pt x="1847" y="0"/>
                  <a:pt x="0" y="1847"/>
                  <a:pt x="0" y="4203"/>
                </a:cubicBezTo>
                <a:lnTo>
                  <a:pt x="0" y="13629"/>
                </a:lnTo>
                <a:cubicBezTo>
                  <a:pt x="0" y="15921"/>
                  <a:pt x="1847" y="17832"/>
                  <a:pt x="4203" y="17832"/>
                </a:cubicBezTo>
                <a:lnTo>
                  <a:pt x="29804" y="17832"/>
                </a:lnTo>
                <a:cubicBezTo>
                  <a:pt x="32160" y="17832"/>
                  <a:pt x="34007" y="15921"/>
                  <a:pt x="34007" y="13629"/>
                </a:cubicBezTo>
                <a:lnTo>
                  <a:pt x="34007" y="4203"/>
                </a:lnTo>
                <a:cubicBezTo>
                  <a:pt x="34007" y="1847"/>
                  <a:pt x="32160" y="0"/>
                  <a:pt x="2980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22"/>
          <p:cNvSpPr/>
          <p:nvPr/>
        </p:nvSpPr>
        <p:spPr>
          <a:xfrm>
            <a:off x="3470397" y="1215078"/>
            <a:ext cx="406499" cy="127245"/>
          </a:xfrm>
          <a:custGeom>
            <a:avLst/>
            <a:gdLst/>
            <a:ahLst/>
            <a:cxnLst/>
            <a:rect l="l" t="t" r="r" b="b"/>
            <a:pathLst>
              <a:path w="16941" h="5303" extrusionOk="0">
                <a:moveTo>
                  <a:pt x="8470" y="0"/>
                </a:moveTo>
                <a:cubicBezTo>
                  <a:pt x="5413" y="0"/>
                  <a:pt x="2357" y="1131"/>
                  <a:pt x="0" y="3392"/>
                </a:cubicBezTo>
                <a:lnTo>
                  <a:pt x="1783" y="5302"/>
                </a:lnTo>
                <a:cubicBezTo>
                  <a:pt x="3662" y="3487"/>
                  <a:pt x="6082" y="2580"/>
                  <a:pt x="8502" y="2580"/>
                </a:cubicBezTo>
                <a:cubicBezTo>
                  <a:pt x="10922" y="2580"/>
                  <a:pt x="13342" y="3487"/>
                  <a:pt x="15221" y="5302"/>
                </a:cubicBezTo>
                <a:lnTo>
                  <a:pt x="16940" y="3392"/>
                </a:lnTo>
                <a:cubicBezTo>
                  <a:pt x="14584" y="1131"/>
                  <a:pt x="11527" y="0"/>
                  <a:pt x="847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22"/>
          <p:cNvSpPr/>
          <p:nvPr/>
        </p:nvSpPr>
        <p:spPr>
          <a:xfrm>
            <a:off x="3559034" y="1342660"/>
            <a:ext cx="229224" cy="91349"/>
          </a:xfrm>
          <a:custGeom>
            <a:avLst/>
            <a:gdLst/>
            <a:ahLst/>
            <a:cxnLst/>
            <a:rect l="l" t="t" r="r" b="b"/>
            <a:pathLst>
              <a:path w="9553" h="3807" extrusionOk="0">
                <a:moveTo>
                  <a:pt x="4752" y="1"/>
                </a:moveTo>
                <a:cubicBezTo>
                  <a:pt x="3025" y="1"/>
                  <a:pt x="1306" y="654"/>
                  <a:pt x="0" y="1959"/>
                </a:cubicBezTo>
                <a:lnTo>
                  <a:pt x="1783" y="3806"/>
                </a:lnTo>
                <a:cubicBezTo>
                  <a:pt x="2611" y="3010"/>
                  <a:pt x="3678" y="2612"/>
                  <a:pt x="4744" y="2612"/>
                </a:cubicBezTo>
                <a:cubicBezTo>
                  <a:pt x="5811" y="2612"/>
                  <a:pt x="6878" y="3010"/>
                  <a:pt x="7706" y="3806"/>
                </a:cubicBezTo>
                <a:lnTo>
                  <a:pt x="9553" y="1959"/>
                </a:lnTo>
                <a:cubicBezTo>
                  <a:pt x="8215" y="654"/>
                  <a:pt x="6480" y="1"/>
                  <a:pt x="475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22"/>
          <p:cNvSpPr/>
          <p:nvPr/>
        </p:nvSpPr>
        <p:spPr>
          <a:xfrm>
            <a:off x="3624733" y="1459947"/>
            <a:ext cx="114624" cy="98403"/>
          </a:xfrm>
          <a:custGeom>
            <a:avLst/>
            <a:gdLst/>
            <a:ahLst/>
            <a:cxnLst/>
            <a:rect l="l" t="t" r="r" b="b"/>
            <a:pathLst>
              <a:path w="4777" h="4101" extrusionOk="0">
                <a:moveTo>
                  <a:pt x="2038" y="1"/>
                </a:moveTo>
                <a:cubicBezTo>
                  <a:pt x="892" y="1"/>
                  <a:pt x="0" y="892"/>
                  <a:pt x="0" y="2039"/>
                </a:cubicBezTo>
                <a:cubicBezTo>
                  <a:pt x="0" y="3288"/>
                  <a:pt x="992" y="4101"/>
                  <a:pt x="2047" y="4101"/>
                </a:cubicBezTo>
                <a:cubicBezTo>
                  <a:pt x="2552" y="4101"/>
                  <a:pt x="3071" y="3915"/>
                  <a:pt x="3503" y="3503"/>
                </a:cubicBezTo>
                <a:cubicBezTo>
                  <a:pt x="4777" y="2166"/>
                  <a:pt x="3885" y="1"/>
                  <a:pt x="203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22"/>
          <p:cNvSpPr/>
          <p:nvPr/>
        </p:nvSpPr>
        <p:spPr>
          <a:xfrm>
            <a:off x="3378712" y="1082122"/>
            <a:ext cx="589869" cy="163910"/>
          </a:xfrm>
          <a:custGeom>
            <a:avLst/>
            <a:gdLst/>
            <a:ahLst/>
            <a:cxnLst/>
            <a:rect l="l" t="t" r="r" b="b"/>
            <a:pathLst>
              <a:path w="24583" h="6831" extrusionOk="0">
                <a:moveTo>
                  <a:pt x="12291" y="1"/>
                </a:moveTo>
                <a:cubicBezTo>
                  <a:pt x="7865" y="1"/>
                  <a:pt x="3439" y="1641"/>
                  <a:pt x="0" y="4920"/>
                </a:cubicBezTo>
                <a:lnTo>
                  <a:pt x="1783" y="6831"/>
                </a:lnTo>
                <a:cubicBezTo>
                  <a:pt x="4713" y="3997"/>
                  <a:pt x="8502" y="2580"/>
                  <a:pt x="12291" y="2580"/>
                </a:cubicBezTo>
                <a:cubicBezTo>
                  <a:pt x="16081" y="2580"/>
                  <a:pt x="19870" y="3997"/>
                  <a:pt x="22799" y="6831"/>
                </a:cubicBezTo>
                <a:lnTo>
                  <a:pt x="24582" y="4920"/>
                </a:lnTo>
                <a:cubicBezTo>
                  <a:pt x="21143" y="1641"/>
                  <a:pt x="16717" y="1"/>
                  <a:pt x="1229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22"/>
          <p:cNvSpPr/>
          <p:nvPr/>
        </p:nvSpPr>
        <p:spPr>
          <a:xfrm>
            <a:off x="-226081" y="902208"/>
            <a:ext cx="3448945" cy="3969997"/>
          </a:xfrm>
          <a:custGeom>
            <a:avLst/>
            <a:gdLst/>
            <a:ahLst/>
            <a:cxnLst/>
            <a:rect l="l" t="t" r="r" b="b"/>
            <a:pathLst>
              <a:path w="143736" h="165451" extrusionOk="0">
                <a:moveTo>
                  <a:pt x="75084" y="96481"/>
                </a:moveTo>
                <a:cubicBezTo>
                  <a:pt x="75020" y="96545"/>
                  <a:pt x="74957" y="96609"/>
                  <a:pt x="74893" y="96609"/>
                </a:cubicBezTo>
                <a:cubicBezTo>
                  <a:pt x="74957" y="96545"/>
                  <a:pt x="75020" y="96545"/>
                  <a:pt x="75084" y="96481"/>
                </a:cubicBezTo>
                <a:close/>
                <a:moveTo>
                  <a:pt x="74000" y="97376"/>
                </a:moveTo>
                <a:cubicBezTo>
                  <a:pt x="73937" y="97501"/>
                  <a:pt x="73874" y="97565"/>
                  <a:pt x="73874" y="97691"/>
                </a:cubicBezTo>
                <a:lnTo>
                  <a:pt x="73874" y="97628"/>
                </a:lnTo>
                <a:cubicBezTo>
                  <a:pt x="73874" y="97564"/>
                  <a:pt x="73937" y="97501"/>
                  <a:pt x="74000" y="97376"/>
                </a:cubicBezTo>
                <a:close/>
                <a:moveTo>
                  <a:pt x="73618" y="98331"/>
                </a:moveTo>
                <a:lnTo>
                  <a:pt x="73618" y="98331"/>
                </a:lnTo>
                <a:cubicBezTo>
                  <a:pt x="73556" y="98458"/>
                  <a:pt x="73556" y="98648"/>
                  <a:pt x="73556" y="98838"/>
                </a:cubicBezTo>
                <a:lnTo>
                  <a:pt x="73556" y="98774"/>
                </a:lnTo>
                <a:cubicBezTo>
                  <a:pt x="73556" y="98648"/>
                  <a:pt x="73556" y="98458"/>
                  <a:pt x="73618" y="98331"/>
                </a:cubicBezTo>
                <a:close/>
                <a:moveTo>
                  <a:pt x="87375" y="108709"/>
                </a:moveTo>
                <a:cubicBezTo>
                  <a:pt x="87311" y="108709"/>
                  <a:pt x="87248" y="108772"/>
                  <a:pt x="87184" y="108836"/>
                </a:cubicBezTo>
                <a:lnTo>
                  <a:pt x="87120" y="108772"/>
                </a:lnTo>
                <a:cubicBezTo>
                  <a:pt x="87184" y="108772"/>
                  <a:pt x="87311" y="108709"/>
                  <a:pt x="87375" y="108709"/>
                </a:cubicBezTo>
                <a:close/>
                <a:moveTo>
                  <a:pt x="86929" y="108836"/>
                </a:moveTo>
                <a:cubicBezTo>
                  <a:pt x="86866" y="108900"/>
                  <a:pt x="86802" y="108963"/>
                  <a:pt x="86738" y="108963"/>
                </a:cubicBezTo>
                <a:lnTo>
                  <a:pt x="86675" y="108963"/>
                </a:lnTo>
                <a:cubicBezTo>
                  <a:pt x="86738" y="108963"/>
                  <a:pt x="86802" y="108900"/>
                  <a:pt x="86929" y="108836"/>
                </a:cubicBezTo>
                <a:close/>
                <a:moveTo>
                  <a:pt x="85783" y="109728"/>
                </a:moveTo>
                <a:cubicBezTo>
                  <a:pt x="85783" y="109855"/>
                  <a:pt x="85719" y="109919"/>
                  <a:pt x="85719" y="110046"/>
                </a:cubicBezTo>
                <a:lnTo>
                  <a:pt x="85656" y="110046"/>
                </a:lnTo>
                <a:cubicBezTo>
                  <a:pt x="85719" y="109919"/>
                  <a:pt x="85719" y="109855"/>
                  <a:pt x="85783" y="109728"/>
                </a:cubicBezTo>
                <a:close/>
                <a:moveTo>
                  <a:pt x="85592" y="110173"/>
                </a:moveTo>
                <a:cubicBezTo>
                  <a:pt x="85528" y="110301"/>
                  <a:pt x="85528" y="110428"/>
                  <a:pt x="85528" y="110492"/>
                </a:cubicBezTo>
                <a:lnTo>
                  <a:pt x="85465" y="110492"/>
                </a:lnTo>
                <a:cubicBezTo>
                  <a:pt x="85465" y="110428"/>
                  <a:pt x="85528" y="110301"/>
                  <a:pt x="85592" y="110173"/>
                </a:cubicBezTo>
                <a:close/>
                <a:moveTo>
                  <a:pt x="85401" y="110683"/>
                </a:moveTo>
                <a:cubicBezTo>
                  <a:pt x="85401" y="110810"/>
                  <a:pt x="85401" y="111001"/>
                  <a:pt x="85401" y="111192"/>
                </a:cubicBezTo>
                <a:lnTo>
                  <a:pt x="85337" y="111129"/>
                </a:lnTo>
                <a:cubicBezTo>
                  <a:pt x="85337" y="111001"/>
                  <a:pt x="85401" y="110810"/>
                  <a:pt x="85401" y="110683"/>
                </a:cubicBezTo>
                <a:close/>
                <a:moveTo>
                  <a:pt x="96291" y="112156"/>
                </a:moveTo>
                <a:cubicBezTo>
                  <a:pt x="96294" y="112284"/>
                  <a:pt x="96355" y="112469"/>
                  <a:pt x="96355" y="112593"/>
                </a:cubicBezTo>
                <a:lnTo>
                  <a:pt x="96355" y="112657"/>
                </a:lnTo>
                <a:cubicBezTo>
                  <a:pt x="96355" y="112470"/>
                  <a:pt x="96294" y="112284"/>
                  <a:pt x="96291" y="112156"/>
                </a:cubicBezTo>
                <a:close/>
                <a:moveTo>
                  <a:pt x="90432" y="113758"/>
                </a:moveTo>
                <a:lnTo>
                  <a:pt x="90432" y="113758"/>
                </a:lnTo>
                <a:cubicBezTo>
                  <a:pt x="90432" y="113879"/>
                  <a:pt x="90438" y="113997"/>
                  <a:pt x="90559" y="114058"/>
                </a:cubicBezTo>
                <a:lnTo>
                  <a:pt x="90559" y="114122"/>
                </a:lnTo>
                <a:cubicBezTo>
                  <a:pt x="90438" y="114001"/>
                  <a:pt x="90432" y="113879"/>
                  <a:pt x="90432" y="113758"/>
                </a:cubicBezTo>
                <a:close/>
                <a:moveTo>
                  <a:pt x="91260" y="113740"/>
                </a:moveTo>
                <a:cubicBezTo>
                  <a:pt x="91260" y="113994"/>
                  <a:pt x="91132" y="114185"/>
                  <a:pt x="90878" y="114185"/>
                </a:cubicBezTo>
                <a:lnTo>
                  <a:pt x="90814" y="114185"/>
                </a:lnTo>
                <a:cubicBezTo>
                  <a:pt x="91069" y="114185"/>
                  <a:pt x="91260" y="113994"/>
                  <a:pt x="91260" y="113740"/>
                </a:cubicBezTo>
                <a:close/>
                <a:moveTo>
                  <a:pt x="73556" y="122167"/>
                </a:moveTo>
                <a:cubicBezTo>
                  <a:pt x="73556" y="122287"/>
                  <a:pt x="73552" y="122408"/>
                  <a:pt x="73492" y="122528"/>
                </a:cubicBezTo>
                <a:lnTo>
                  <a:pt x="73492" y="122464"/>
                </a:lnTo>
                <a:cubicBezTo>
                  <a:pt x="73552" y="122404"/>
                  <a:pt x="73556" y="122287"/>
                  <a:pt x="73556" y="122167"/>
                </a:cubicBezTo>
                <a:close/>
                <a:moveTo>
                  <a:pt x="73236" y="122848"/>
                </a:moveTo>
                <a:cubicBezTo>
                  <a:pt x="73173" y="122911"/>
                  <a:pt x="73109" y="122974"/>
                  <a:pt x="72983" y="123037"/>
                </a:cubicBezTo>
                <a:lnTo>
                  <a:pt x="72983" y="122974"/>
                </a:lnTo>
                <a:cubicBezTo>
                  <a:pt x="73109" y="122974"/>
                  <a:pt x="73173" y="122911"/>
                  <a:pt x="73236" y="122848"/>
                </a:cubicBezTo>
                <a:close/>
                <a:moveTo>
                  <a:pt x="142143" y="18914"/>
                </a:moveTo>
                <a:lnTo>
                  <a:pt x="142143" y="121891"/>
                </a:lnTo>
                <a:cubicBezTo>
                  <a:pt x="142143" y="124884"/>
                  <a:pt x="139660" y="127368"/>
                  <a:pt x="136667" y="127368"/>
                </a:cubicBezTo>
                <a:lnTo>
                  <a:pt x="97947" y="127368"/>
                </a:lnTo>
                <a:lnTo>
                  <a:pt x="97947" y="117306"/>
                </a:lnTo>
                <a:lnTo>
                  <a:pt x="120172" y="117306"/>
                </a:lnTo>
                <a:lnTo>
                  <a:pt x="120172" y="115714"/>
                </a:lnTo>
                <a:lnTo>
                  <a:pt x="97947" y="115714"/>
                </a:lnTo>
                <a:lnTo>
                  <a:pt x="97947" y="112593"/>
                </a:lnTo>
                <a:cubicBezTo>
                  <a:pt x="97947" y="112339"/>
                  <a:pt x="97883" y="112084"/>
                  <a:pt x="97819" y="111829"/>
                </a:cubicBezTo>
                <a:lnTo>
                  <a:pt x="133673" y="111829"/>
                </a:lnTo>
                <a:lnTo>
                  <a:pt x="133673" y="110237"/>
                </a:lnTo>
                <a:lnTo>
                  <a:pt x="97119" y="110237"/>
                </a:lnTo>
                <a:cubicBezTo>
                  <a:pt x="96355" y="109154"/>
                  <a:pt x="95145" y="108581"/>
                  <a:pt x="93871" y="108581"/>
                </a:cubicBezTo>
                <a:lnTo>
                  <a:pt x="93744" y="108581"/>
                </a:lnTo>
                <a:cubicBezTo>
                  <a:pt x="92916" y="108581"/>
                  <a:pt x="92152" y="108836"/>
                  <a:pt x="91515" y="109345"/>
                </a:cubicBezTo>
                <a:cubicBezTo>
                  <a:pt x="90814" y="108008"/>
                  <a:pt x="89477" y="107180"/>
                  <a:pt x="88012" y="107116"/>
                </a:cubicBezTo>
                <a:lnTo>
                  <a:pt x="87885" y="107116"/>
                </a:lnTo>
                <a:cubicBezTo>
                  <a:pt x="87120" y="107116"/>
                  <a:pt x="86293" y="107371"/>
                  <a:pt x="85656" y="107817"/>
                </a:cubicBezTo>
                <a:cubicBezTo>
                  <a:pt x="84933" y="106371"/>
                  <a:pt x="83472" y="105534"/>
                  <a:pt x="81957" y="105534"/>
                </a:cubicBezTo>
                <a:cubicBezTo>
                  <a:pt x="81336" y="105534"/>
                  <a:pt x="80707" y="105674"/>
                  <a:pt x="80115" y="105970"/>
                </a:cubicBezTo>
                <a:lnTo>
                  <a:pt x="80115" y="98965"/>
                </a:lnTo>
                <a:cubicBezTo>
                  <a:pt x="80115" y="96736"/>
                  <a:pt x="78396" y="94889"/>
                  <a:pt x="76167" y="94762"/>
                </a:cubicBezTo>
                <a:lnTo>
                  <a:pt x="76039" y="94762"/>
                </a:lnTo>
                <a:cubicBezTo>
                  <a:pt x="73747" y="94762"/>
                  <a:pt x="71964" y="96609"/>
                  <a:pt x="71964" y="98838"/>
                </a:cubicBezTo>
                <a:lnTo>
                  <a:pt x="71964" y="121000"/>
                </a:lnTo>
                <a:lnTo>
                  <a:pt x="67824" y="118516"/>
                </a:lnTo>
                <a:cubicBezTo>
                  <a:pt x="67060" y="118134"/>
                  <a:pt x="66232" y="117879"/>
                  <a:pt x="65404" y="117879"/>
                </a:cubicBezTo>
                <a:cubicBezTo>
                  <a:pt x="61647" y="117879"/>
                  <a:pt x="59545" y="122337"/>
                  <a:pt x="62029" y="125203"/>
                </a:cubicBezTo>
                <a:lnTo>
                  <a:pt x="62093" y="125266"/>
                </a:lnTo>
                <a:lnTo>
                  <a:pt x="62156" y="125266"/>
                </a:lnTo>
                <a:lnTo>
                  <a:pt x="64258" y="127368"/>
                </a:lnTo>
                <a:lnTo>
                  <a:pt x="7070" y="127368"/>
                </a:lnTo>
                <a:cubicBezTo>
                  <a:pt x="4077" y="127368"/>
                  <a:pt x="1593" y="124948"/>
                  <a:pt x="1593" y="121891"/>
                </a:cubicBezTo>
                <a:lnTo>
                  <a:pt x="1593" y="18914"/>
                </a:lnTo>
                <a:close/>
                <a:moveTo>
                  <a:pt x="7070" y="0"/>
                </a:moveTo>
                <a:cubicBezTo>
                  <a:pt x="3185" y="0"/>
                  <a:pt x="1" y="3184"/>
                  <a:pt x="1" y="7069"/>
                </a:cubicBezTo>
                <a:lnTo>
                  <a:pt x="1" y="121891"/>
                </a:lnTo>
                <a:cubicBezTo>
                  <a:pt x="1" y="125776"/>
                  <a:pt x="3185" y="128960"/>
                  <a:pt x="7070" y="128960"/>
                </a:cubicBezTo>
                <a:lnTo>
                  <a:pt x="65914" y="128960"/>
                </a:lnTo>
                <a:lnTo>
                  <a:pt x="73811" y="136666"/>
                </a:lnTo>
                <a:cubicBezTo>
                  <a:pt x="74002" y="136857"/>
                  <a:pt x="74129" y="137112"/>
                  <a:pt x="74129" y="137366"/>
                </a:cubicBezTo>
                <a:lnTo>
                  <a:pt x="74129" y="143607"/>
                </a:lnTo>
                <a:lnTo>
                  <a:pt x="73365" y="143607"/>
                </a:lnTo>
                <a:lnTo>
                  <a:pt x="73365" y="163859"/>
                </a:lnTo>
                <a:lnTo>
                  <a:pt x="74129" y="163859"/>
                </a:lnTo>
                <a:lnTo>
                  <a:pt x="74129" y="165451"/>
                </a:lnTo>
                <a:lnTo>
                  <a:pt x="94699" y="165451"/>
                </a:lnTo>
                <a:lnTo>
                  <a:pt x="94699" y="163859"/>
                </a:lnTo>
                <a:lnTo>
                  <a:pt x="97055" y="163859"/>
                </a:lnTo>
                <a:lnTo>
                  <a:pt x="97055" y="143607"/>
                </a:lnTo>
                <a:lnTo>
                  <a:pt x="94699" y="143607"/>
                </a:lnTo>
                <a:lnTo>
                  <a:pt x="94699" y="137175"/>
                </a:lnTo>
                <a:cubicBezTo>
                  <a:pt x="94699" y="136857"/>
                  <a:pt x="94763" y="136602"/>
                  <a:pt x="94954" y="136347"/>
                </a:cubicBezTo>
                <a:lnTo>
                  <a:pt x="97183" y="132781"/>
                </a:lnTo>
                <a:cubicBezTo>
                  <a:pt x="97692" y="132017"/>
                  <a:pt x="97947" y="131189"/>
                  <a:pt x="97947" y="130297"/>
                </a:cubicBezTo>
                <a:lnTo>
                  <a:pt x="97947" y="128960"/>
                </a:lnTo>
                <a:lnTo>
                  <a:pt x="136667" y="128960"/>
                </a:lnTo>
                <a:cubicBezTo>
                  <a:pt x="140551" y="128960"/>
                  <a:pt x="143672" y="125776"/>
                  <a:pt x="143736" y="121891"/>
                </a:cubicBezTo>
                <a:lnTo>
                  <a:pt x="143736" y="7069"/>
                </a:lnTo>
                <a:cubicBezTo>
                  <a:pt x="143672" y="3121"/>
                  <a:pt x="140551" y="0"/>
                  <a:pt x="13666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22"/>
          <p:cNvSpPr/>
          <p:nvPr/>
        </p:nvSpPr>
        <p:spPr>
          <a:xfrm>
            <a:off x="36760" y="2657970"/>
            <a:ext cx="938276" cy="936765"/>
          </a:xfrm>
          <a:custGeom>
            <a:avLst/>
            <a:gdLst/>
            <a:ahLst/>
            <a:cxnLst/>
            <a:rect l="l" t="t" r="r" b="b"/>
            <a:pathLst>
              <a:path w="39103" h="39040" extrusionOk="0">
                <a:moveTo>
                  <a:pt x="19551" y="6369"/>
                </a:moveTo>
                <a:cubicBezTo>
                  <a:pt x="20761" y="6369"/>
                  <a:pt x="21971" y="6497"/>
                  <a:pt x="23118" y="6879"/>
                </a:cubicBezTo>
                <a:cubicBezTo>
                  <a:pt x="30123" y="8789"/>
                  <a:pt x="34199" y="16113"/>
                  <a:pt x="32225" y="23118"/>
                </a:cubicBezTo>
                <a:cubicBezTo>
                  <a:pt x="30632" y="28786"/>
                  <a:pt x="25474" y="32671"/>
                  <a:pt x="19551" y="32734"/>
                </a:cubicBezTo>
                <a:cubicBezTo>
                  <a:pt x="18341" y="32671"/>
                  <a:pt x="17131" y="32543"/>
                  <a:pt x="15985" y="32225"/>
                </a:cubicBezTo>
                <a:cubicBezTo>
                  <a:pt x="9617" y="30442"/>
                  <a:pt x="5605" y="24201"/>
                  <a:pt x="6496" y="17705"/>
                </a:cubicBezTo>
                <a:cubicBezTo>
                  <a:pt x="7388" y="11209"/>
                  <a:pt x="12992" y="6369"/>
                  <a:pt x="19551" y="6369"/>
                </a:cubicBezTo>
                <a:close/>
                <a:moveTo>
                  <a:pt x="18469" y="1"/>
                </a:moveTo>
                <a:lnTo>
                  <a:pt x="18596" y="2421"/>
                </a:lnTo>
                <a:cubicBezTo>
                  <a:pt x="16049" y="2548"/>
                  <a:pt x="13501" y="3249"/>
                  <a:pt x="11273" y="4523"/>
                </a:cubicBezTo>
                <a:lnTo>
                  <a:pt x="10063" y="2485"/>
                </a:lnTo>
                <a:cubicBezTo>
                  <a:pt x="8152" y="3504"/>
                  <a:pt x="6433" y="4905"/>
                  <a:pt x="4968" y="6560"/>
                </a:cubicBezTo>
                <a:lnTo>
                  <a:pt x="6751" y="8152"/>
                </a:lnTo>
                <a:cubicBezTo>
                  <a:pt x="5031" y="10063"/>
                  <a:pt x="3821" y="12356"/>
                  <a:pt x="3121" y="14776"/>
                </a:cubicBezTo>
                <a:lnTo>
                  <a:pt x="765" y="14139"/>
                </a:lnTo>
                <a:lnTo>
                  <a:pt x="765" y="14202"/>
                </a:lnTo>
                <a:cubicBezTo>
                  <a:pt x="255" y="15922"/>
                  <a:pt x="64" y="17705"/>
                  <a:pt x="0" y="19488"/>
                </a:cubicBezTo>
                <a:lnTo>
                  <a:pt x="0" y="20635"/>
                </a:lnTo>
                <a:lnTo>
                  <a:pt x="2420" y="20507"/>
                </a:lnTo>
                <a:cubicBezTo>
                  <a:pt x="2548" y="23055"/>
                  <a:pt x="3312" y="25538"/>
                  <a:pt x="4522" y="27831"/>
                </a:cubicBezTo>
                <a:lnTo>
                  <a:pt x="2420" y="28977"/>
                </a:lnTo>
                <a:cubicBezTo>
                  <a:pt x="3503" y="30888"/>
                  <a:pt x="4904" y="32607"/>
                  <a:pt x="6496" y="34072"/>
                </a:cubicBezTo>
                <a:lnTo>
                  <a:pt x="8088" y="32289"/>
                </a:lnTo>
                <a:cubicBezTo>
                  <a:pt x="9999" y="34008"/>
                  <a:pt x="12291" y="35282"/>
                  <a:pt x="14775" y="35982"/>
                </a:cubicBezTo>
                <a:lnTo>
                  <a:pt x="14202" y="38275"/>
                </a:lnTo>
                <a:lnTo>
                  <a:pt x="14266" y="38275"/>
                </a:lnTo>
                <a:cubicBezTo>
                  <a:pt x="15985" y="38784"/>
                  <a:pt x="17768" y="39039"/>
                  <a:pt x="19615" y="39039"/>
                </a:cubicBezTo>
                <a:lnTo>
                  <a:pt x="20761" y="39039"/>
                </a:lnTo>
                <a:lnTo>
                  <a:pt x="20634" y="36619"/>
                </a:lnTo>
                <a:cubicBezTo>
                  <a:pt x="23181" y="36492"/>
                  <a:pt x="25665" y="35728"/>
                  <a:pt x="27958" y="34454"/>
                </a:cubicBezTo>
                <a:lnTo>
                  <a:pt x="29104" y="36619"/>
                </a:lnTo>
                <a:cubicBezTo>
                  <a:pt x="31015" y="35537"/>
                  <a:pt x="32734" y="34136"/>
                  <a:pt x="34199" y="32480"/>
                </a:cubicBezTo>
                <a:lnTo>
                  <a:pt x="32416" y="30888"/>
                </a:lnTo>
                <a:cubicBezTo>
                  <a:pt x="34071" y="28977"/>
                  <a:pt x="35345" y="26685"/>
                  <a:pt x="36046" y="24265"/>
                </a:cubicBezTo>
                <a:lnTo>
                  <a:pt x="38402" y="24901"/>
                </a:lnTo>
                <a:cubicBezTo>
                  <a:pt x="38848" y="23182"/>
                  <a:pt x="39102" y="21399"/>
                  <a:pt x="39102" y="19552"/>
                </a:cubicBezTo>
                <a:cubicBezTo>
                  <a:pt x="39102" y="19170"/>
                  <a:pt x="39102" y="18788"/>
                  <a:pt x="39102" y="18406"/>
                </a:cubicBezTo>
                <a:lnTo>
                  <a:pt x="36619" y="18469"/>
                </a:lnTo>
                <a:cubicBezTo>
                  <a:pt x="36491" y="15922"/>
                  <a:pt x="35727" y="13438"/>
                  <a:pt x="34517" y="11209"/>
                </a:cubicBezTo>
                <a:lnTo>
                  <a:pt x="36619" y="10063"/>
                </a:lnTo>
                <a:cubicBezTo>
                  <a:pt x="35536" y="8089"/>
                  <a:pt x="34199" y="6369"/>
                  <a:pt x="32543" y="4905"/>
                </a:cubicBezTo>
                <a:lnTo>
                  <a:pt x="30951" y="6751"/>
                </a:lnTo>
                <a:cubicBezTo>
                  <a:pt x="29040" y="5032"/>
                  <a:pt x="26748" y="3758"/>
                  <a:pt x="24264" y="3058"/>
                </a:cubicBezTo>
                <a:lnTo>
                  <a:pt x="24901" y="765"/>
                </a:lnTo>
                <a:cubicBezTo>
                  <a:pt x="23181" y="256"/>
                  <a:pt x="21398" y="1"/>
                  <a:pt x="1961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22"/>
          <p:cNvSpPr/>
          <p:nvPr/>
        </p:nvSpPr>
        <p:spPr>
          <a:xfrm>
            <a:off x="1655007" y="2725228"/>
            <a:ext cx="24" cy="24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lnTo>
                  <a:pt x="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22"/>
          <p:cNvSpPr/>
          <p:nvPr/>
        </p:nvSpPr>
        <p:spPr>
          <a:xfrm>
            <a:off x="1031545" y="2553759"/>
            <a:ext cx="669341" cy="660798"/>
          </a:xfrm>
          <a:custGeom>
            <a:avLst/>
            <a:gdLst/>
            <a:ahLst/>
            <a:cxnLst/>
            <a:rect l="l" t="t" r="r" b="b"/>
            <a:pathLst>
              <a:path w="27895" h="27539" extrusionOk="0">
                <a:moveTo>
                  <a:pt x="13948" y="5618"/>
                </a:moveTo>
                <a:cubicBezTo>
                  <a:pt x="14712" y="5618"/>
                  <a:pt x="15412" y="5745"/>
                  <a:pt x="16176" y="5936"/>
                </a:cubicBezTo>
                <a:cubicBezTo>
                  <a:pt x="19679" y="6955"/>
                  <a:pt x="22099" y="10139"/>
                  <a:pt x="22099" y="13833"/>
                </a:cubicBezTo>
                <a:cubicBezTo>
                  <a:pt x="22099" y="14533"/>
                  <a:pt x="21972" y="15298"/>
                  <a:pt x="21781" y="16062"/>
                </a:cubicBezTo>
                <a:cubicBezTo>
                  <a:pt x="20802" y="19631"/>
                  <a:pt x="17534" y="22003"/>
                  <a:pt x="13953" y="22003"/>
                </a:cubicBezTo>
                <a:cubicBezTo>
                  <a:pt x="13572" y="22003"/>
                  <a:pt x="13187" y="21976"/>
                  <a:pt x="12801" y="21921"/>
                </a:cubicBezTo>
                <a:cubicBezTo>
                  <a:pt x="8725" y="21411"/>
                  <a:pt x="5732" y="17909"/>
                  <a:pt x="5732" y="13833"/>
                </a:cubicBezTo>
                <a:cubicBezTo>
                  <a:pt x="5732" y="13069"/>
                  <a:pt x="5860" y="12304"/>
                  <a:pt x="6051" y="11604"/>
                </a:cubicBezTo>
                <a:cubicBezTo>
                  <a:pt x="7070" y="8038"/>
                  <a:pt x="10254" y="5618"/>
                  <a:pt x="13948" y="5618"/>
                </a:cubicBezTo>
                <a:close/>
                <a:moveTo>
                  <a:pt x="13928" y="0"/>
                </a:moveTo>
                <a:cubicBezTo>
                  <a:pt x="13059" y="0"/>
                  <a:pt x="12192" y="87"/>
                  <a:pt x="11336" y="268"/>
                </a:cubicBezTo>
                <a:lnTo>
                  <a:pt x="11655" y="1860"/>
                </a:lnTo>
                <a:cubicBezTo>
                  <a:pt x="10381" y="2115"/>
                  <a:pt x="9171" y="2497"/>
                  <a:pt x="8089" y="3134"/>
                </a:cubicBezTo>
                <a:lnTo>
                  <a:pt x="7261" y="1733"/>
                </a:lnTo>
                <a:cubicBezTo>
                  <a:pt x="5350" y="2752"/>
                  <a:pt x="3758" y="4217"/>
                  <a:pt x="2484" y="6000"/>
                </a:cubicBezTo>
                <a:lnTo>
                  <a:pt x="3885" y="6955"/>
                </a:lnTo>
                <a:cubicBezTo>
                  <a:pt x="3121" y="7974"/>
                  <a:pt x="2612" y="9120"/>
                  <a:pt x="2293" y="10394"/>
                </a:cubicBezTo>
                <a:lnTo>
                  <a:pt x="701" y="9948"/>
                </a:lnTo>
                <a:lnTo>
                  <a:pt x="701" y="10012"/>
                </a:lnTo>
                <a:cubicBezTo>
                  <a:pt x="64" y="12050"/>
                  <a:pt x="1" y="14215"/>
                  <a:pt x="383" y="16317"/>
                </a:cubicBezTo>
                <a:lnTo>
                  <a:pt x="1975" y="15998"/>
                </a:lnTo>
                <a:cubicBezTo>
                  <a:pt x="2230" y="17272"/>
                  <a:pt x="2612" y="18482"/>
                  <a:pt x="3249" y="19564"/>
                </a:cubicBezTo>
                <a:lnTo>
                  <a:pt x="1848" y="20392"/>
                </a:lnTo>
                <a:cubicBezTo>
                  <a:pt x="2866" y="22303"/>
                  <a:pt x="4331" y="23959"/>
                  <a:pt x="6114" y="25169"/>
                </a:cubicBezTo>
                <a:lnTo>
                  <a:pt x="7070" y="23831"/>
                </a:lnTo>
                <a:cubicBezTo>
                  <a:pt x="8089" y="24532"/>
                  <a:pt x="9235" y="25041"/>
                  <a:pt x="10445" y="25423"/>
                </a:cubicBezTo>
                <a:lnTo>
                  <a:pt x="10063" y="27015"/>
                </a:lnTo>
                <a:lnTo>
                  <a:pt x="10190" y="27015"/>
                </a:lnTo>
                <a:cubicBezTo>
                  <a:pt x="11436" y="27355"/>
                  <a:pt x="12704" y="27538"/>
                  <a:pt x="13981" y="27538"/>
                </a:cubicBezTo>
                <a:cubicBezTo>
                  <a:pt x="14858" y="27538"/>
                  <a:pt x="15740" y="27452"/>
                  <a:pt x="16622" y="27270"/>
                </a:cubicBezTo>
                <a:lnTo>
                  <a:pt x="16304" y="25678"/>
                </a:lnTo>
                <a:cubicBezTo>
                  <a:pt x="17514" y="25423"/>
                  <a:pt x="18724" y="24978"/>
                  <a:pt x="19870" y="24404"/>
                </a:cubicBezTo>
                <a:lnTo>
                  <a:pt x="20634" y="25805"/>
                </a:lnTo>
                <a:cubicBezTo>
                  <a:pt x="22545" y="24723"/>
                  <a:pt x="24137" y="23258"/>
                  <a:pt x="25347" y="21475"/>
                </a:cubicBezTo>
                <a:lnTo>
                  <a:pt x="24010" y="20583"/>
                </a:lnTo>
                <a:cubicBezTo>
                  <a:pt x="24710" y="19501"/>
                  <a:pt x="25283" y="18354"/>
                  <a:pt x="25602" y="17144"/>
                </a:cubicBezTo>
                <a:lnTo>
                  <a:pt x="27194" y="17590"/>
                </a:lnTo>
                <a:cubicBezTo>
                  <a:pt x="27767" y="15489"/>
                  <a:pt x="27894" y="13323"/>
                  <a:pt x="27449" y="11222"/>
                </a:cubicBezTo>
                <a:lnTo>
                  <a:pt x="27449" y="11222"/>
                </a:lnTo>
                <a:lnTo>
                  <a:pt x="25856" y="11477"/>
                </a:lnTo>
                <a:cubicBezTo>
                  <a:pt x="25602" y="10267"/>
                  <a:pt x="25220" y="9057"/>
                  <a:pt x="24583" y="7910"/>
                </a:cubicBezTo>
                <a:lnTo>
                  <a:pt x="25984" y="7146"/>
                </a:lnTo>
                <a:cubicBezTo>
                  <a:pt x="24965" y="5236"/>
                  <a:pt x="23500" y="3580"/>
                  <a:pt x="21653" y="2370"/>
                </a:cubicBezTo>
                <a:lnTo>
                  <a:pt x="20762" y="3707"/>
                </a:lnTo>
                <a:cubicBezTo>
                  <a:pt x="19743" y="3007"/>
                  <a:pt x="18533" y="2497"/>
                  <a:pt x="17323" y="2115"/>
                </a:cubicBezTo>
                <a:lnTo>
                  <a:pt x="17769" y="523"/>
                </a:lnTo>
                <a:lnTo>
                  <a:pt x="17705" y="523"/>
                </a:lnTo>
                <a:cubicBezTo>
                  <a:pt x="16459" y="183"/>
                  <a:pt x="15191" y="0"/>
                  <a:pt x="1392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22"/>
          <p:cNvSpPr/>
          <p:nvPr/>
        </p:nvSpPr>
        <p:spPr>
          <a:xfrm>
            <a:off x="-1529537" y="1971857"/>
            <a:ext cx="426367" cy="424831"/>
          </a:xfrm>
          <a:custGeom>
            <a:avLst/>
            <a:gdLst/>
            <a:ahLst/>
            <a:cxnLst/>
            <a:rect l="l" t="t" r="r" b="b"/>
            <a:pathLst>
              <a:path w="17769" h="17705" extrusionOk="0">
                <a:moveTo>
                  <a:pt x="8916" y="2867"/>
                </a:moveTo>
                <a:cubicBezTo>
                  <a:pt x="9426" y="2867"/>
                  <a:pt x="9999" y="2930"/>
                  <a:pt x="10572" y="3058"/>
                </a:cubicBezTo>
                <a:cubicBezTo>
                  <a:pt x="13119" y="3822"/>
                  <a:pt x="14902" y="6178"/>
                  <a:pt x="14902" y="8853"/>
                </a:cubicBezTo>
                <a:cubicBezTo>
                  <a:pt x="14902" y="9426"/>
                  <a:pt x="14839" y="9936"/>
                  <a:pt x="14648" y="10509"/>
                </a:cubicBezTo>
                <a:cubicBezTo>
                  <a:pt x="13947" y="13056"/>
                  <a:pt x="11591" y="14839"/>
                  <a:pt x="8916" y="14839"/>
                </a:cubicBezTo>
                <a:cubicBezTo>
                  <a:pt x="5605" y="14839"/>
                  <a:pt x="2930" y="12164"/>
                  <a:pt x="2930" y="8853"/>
                </a:cubicBezTo>
                <a:cubicBezTo>
                  <a:pt x="2930" y="8280"/>
                  <a:pt x="2994" y="7770"/>
                  <a:pt x="3121" y="7197"/>
                </a:cubicBezTo>
                <a:cubicBezTo>
                  <a:pt x="3885" y="4650"/>
                  <a:pt x="6178" y="2867"/>
                  <a:pt x="8852" y="2867"/>
                </a:cubicBezTo>
                <a:close/>
                <a:moveTo>
                  <a:pt x="8343" y="1"/>
                </a:moveTo>
                <a:lnTo>
                  <a:pt x="8407" y="1083"/>
                </a:lnTo>
                <a:cubicBezTo>
                  <a:pt x="7260" y="1147"/>
                  <a:pt x="6114" y="1529"/>
                  <a:pt x="5095" y="2102"/>
                </a:cubicBezTo>
                <a:lnTo>
                  <a:pt x="4586" y="1083"/>
                </a:lnTo>
                <a:cubicBezTo>
                  <a:pt x="3694" y="1593"/>
                  <a:pt x="2930" y="2230"/>
                  <a:pt x="2293" y="2930"/>
                </a:cubicBezTo>
                <a:lnTo>
                  <a:pt x="3057" y="3695"/>
                </a:lnTo>
                <a:cubicBezTo>
                  <a:pt x="2293" y="4522"/>
                  <a:pt x="1720" y="5605"/>
                  <a:pt x="1401" y="6688"/>
                </a:cubicBezTo>
                <a:lnTo>
                  <a:pt x="319" y="6433"/>
                </a:lnTo>
                <a:cubicBezTo>
                  <a:pt x="128" y="7197"/>
                  <a:pt x="0" y="7961"/>
                  <a:pt x="0" y="8789"/>
                </a:cubicBezTo>
                <a:lnTo>
                  <a:pt x="0" y="9299"/>
                </a:lnTo>
                <a:lnTo>
                  <a:pt x="1083" y="9235"/>
                </a:lnTo>
                <a:cubicBezTo>
                  <a:pt x="1147" y="10445"/>
                  <a:pt x="1465" y="11528"/>
                  <a:pt x="2038" y="12610"/>
                </a:cubicBezTo>
                <a:lnTo>
                  <a:pt x="1083" y="13120"/>
                </a:lnTo>
                <a:cubicBezTo>
                  <a:pt x="1592" y="14011"/>
                  <a:pt x="2229" y="14776"/>
                  <a:pt x="2930" y="15412"/>
                </a:cubicBezTo>
                <a:lnTo>
                  <a:pt x="3694" y="14648"/>
                </a:lnTo>
                <a:cubicBezTo>
                  <a:pt x="4586" y="15412"/>
                  <a:pt x="5605" y="15986"/>
                  <a:pt x="6751" y="16304"/>
                </a:cubicBezTo>
                <a:lnTo>
                  <a:pt x="6432" y="17387"/>
                </a:lnTo>
                <a:cubicBezTo>
                  <a:pt x="7197" y="17578"/>
                  <a:pt x="8025" y="17705"/>
                  <a:pt x="8852" y="17705"/>
                </a:cubicBezTo>
                <a:lnTo>
                  <a:pt x="9362" y="17705"/>
                </a:lnTo>
                <a:lnTo>
                  <a:pt x="9298" y="16622"/>
                </a:lnTo>
                <a:cubicBezTo>
                  <a:pt x="10508" y="16559"/>
                  <a:pt x="11591" y="16177"/>
                  <a:pt x="12673" y="15603"/>
                </a:cubicBezTo>
                <a:lnTo>
                  <a:pt x="13183" y="16622"/>
                </a:lnTo>
                <a:cubicBezTo>
                  <a:pt x="14075" y="16113"/>
                  <a:pt x="14839" y="15476"/>
                  <a:pt x="15476" y="14712"/>
                </a:cubicBezTo>
                <a:lnTo>
                  <a:pt x="14711" y="14011"/>
                </a:lnTo>
                <a:cubicBezTo>
                  <a:pt x="15476" y="13120"/>
                  <a:pt x="16049" y="12101"/>
                  <a:pt x="16367" y="10954"/>
                </a:cubicBezTo>
                <a:lnTo>
                  <a:pt x="17450" y="11273"/>
                </a:lnTo>
                <a:cubicBezTo>
                  <a:pt x="17641" y="10509"/>
                  <a:pt x="17768" y="9681"/>
                  <a:pt x="17768" y="8853"/>
                </a:cubicBezTo>
                <a:lnTo>
                  <a:pt x="17768" y="8343"/>
                </a:lnTo>
                <a:lnTo>
                  <a:pt x="16686" y="8407"/>
                </a:lnTo>
                <a:cubicBezTo>
                  <a:pt x="16622" y="7261"/>
                  <a:pt x="16240" y="6115"/>
                  <a:pt x="15667" y="5096"/>
                </a:cubicBezTo>
                <a:lnTo>
                  <a:pt x="16686" y="4522"/>
                </a:lnTo>
                <a:cubicBezTo>
                  <a:pt x="16176" y="3695"/>
                  <a:pt x="15539" y="2867"/>
                  <a:pt x="14775" y="2230"/>
                </a:cubicBezTo>
                <a:lnTo>
                  <a:pt x="14075" y="2994"/>
                </a:lnTo>
                <a:cubicBezTo>
                  <a:pt x="13183" y="2230"/>
                  <a:pt x="12164" y="1657"/>
                  <a:pt x="11018" y="1338"/>
                </a:cubicBezTo>
                <a:lnTo>
                  <a:pt x="11336" y="319"/>
                </a:lnTo>
                <a:cubicBezTo>
                  <a:pt x="10508" y="65"/>
                  <a:pt x="9680" y="1"/>
                  <a:pt x="885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22"/>
          <p:cNvSpPr/>
          <p:nvPr/>
        </p:nvSpPr>
        <p:spPr>
          <a:xfrm>
            <a:off x="-1075696" y="1926026"/>
            <a:ext cx="301065" cy="297994"/>
          </a:xfrm>
          <a:custGeom>
            <a:avLst/>
            <a:gdLst/>
            <a:ahLst/>
            <a:cxnLst/>
            <a:rect l="l" t="t" r="r" b="b"/>
            <a:pathLst>
              <a:path w="12547" h="12419" extrusionOk="0">
                <a:moveTo>
                  <a:pt x="6242" y="2484"/>
                </a:moveTo>
                <a:cubicBezTo>
                  <a:pt x="6624" y="2484"/>
                  <a:pt x="6942" y="2484"/>
                  <a:pt x="7260" y="2611"/>
                </a:cubicBezTo>
                <a:cubicBezTo>
                  <a:pt x="8916" y="3057"/>
                  <a:pt x="9999" y="4522"/>
                  <a:pt x="9999" y="6178"/>
                </a:cubicBezTo>
                <a:cubicBezTo>
                  <a:pt x="9999" y="6560"/>
                  <a:pt x="9935" y="6878"/>
                  <a:pt x="9872" y="7197"/>
                </a:cubicBezTo>
                <a:cubicBezTo>
                  <a:pt x="9426" y="8789"/>
                  <a:pt x="7961" y="9935"/>
                  <a:pt x="6305" y="9935"/>
                </a:cubicBezTo>
                <a:cubicBezTo>
                  <a:pt x="5923" y="9935"/>
                  <a:pt x="5605" y="9871"/>
                  <a:pt x="5286" y="9808"/>
                </a:cubicBezTo>
                <a:cubicBezTo>
                  <a:pt x="3630" y="9298"/>
                  <a:pt x="2548" y="7833"/>
                  <a:pt x="2548" y="6178"/>
                </a:cubicBezTo>
                <a:cubicBezTo>
                  <a:pt x="2548" y="5859"/>
                  <a:pt x="2612" y="5477"/>
                  <a:pt x="2675" y="5159"/>
                </a:cubicBezTo>
                <a:cubicBezTo>
                  <a:pt x="3121" y="3567"/>
                  <a:pt x="4586" y="2484"/>
                  <a:pt x="6242" y="2484"/>
                </a:cubicBezTo>
                <a:close/>
                <a:moveTo>
                  <a:pt x="6242" y="0"/>
                </a:moveTo>
                <a:cubicBezTo>
                  <a:pt x="5859" y="0"/>
                  <a:pt x="5477" y="0"/>
                  <a:pt x="5095" y="64"/>
                </a:cubicBezTo>
                <a:lnTo>
                  <a:pt x="5223" y="828"/>
                </a:lnTo>
                <a:cubicBezTo>
                  <a:pt x="4649" y="956"/>
                  <a:pt x="4140" y="1147"/>
                  <a:pt x="3630" y="1401"/>
                </a:cubicBezTo>
                <a:lnTo>
                  <a:pt x="3248" y="701"/>
                </a:lnTo>
                <a:cubicBezTo>
                  <a:pt x="2357" y="1147"/>
                  <a:pt x="1656" y="1847"/>
                  <a:pt x="1083" y="2675"/>
                </a:cubicBezTo>
                <a:lnTo>
                  <a:pt x="1720" y="3057"/>
                </a:lnTo>
                <a:cubicBezTo>
                  <a:pt x="1338" y="3567"/>
                  <a:pt x="1147" y="4076"/>
                  <a:pt x="956" y="4649"/>
                </a:cubicBezTo>
                <a:lnTo>
                  <a:pt x="255" y="4458"/>
                </a:lnTo>
                <a:lnTo>
                  <a:pt x="255" y="4522"/>
                </a:lnTo>
                <a:cubicBezTo>
                  <a:pt x="128" y="5095"/>
                  <a:pt x="1" y="5668"/>
                  <a:pt x="1" y="6241"/>
                </a:cubicBezTo>
                <a:cubicBezTo>
                  <a:pt x="1" y="6623"/>
                  <a:pt x="64" y="7006"/>
                  <a:pt x="128" y="7388"/>
                </a:cubicBezTo>
                <a:lnTo>
                  <a:pt x="828" y="7260"/>
                </a:lnTo>
                <a:cubicBezTo>
                  <a:pt x="956" y="7833"/>
                  <a:pt x="1147" y="8343"/>
                  <a:pt x="1465" y="8852"/>
                </a:cubicBezTo>
                <a:lnTo>
                  <a:pt x="765" y="9171"/>
                </a:lnTo>
                <a:cubicBezTo>
                  <a:pt x="1274" y="10062"/>
                  <a:pt x="1911" y="10827"/>
                  <a:pt x="2739" y="11336"/>
                </a:cubicBezTo>
                <a:lnTo>
                  <a:pt x="3185" y="10763"/>
                </a:lnTo>
                <a:cubicBezTo>
                  <a:pt x="3630" y="11081"/>
                  <a:pt x="4204" y="11336"/>
                  <a:pt x="4777" y="11463"/>
                </a:cubicBezTo>
                <a:lnTo>
                  <a:pt x="4522" y="12228"/>
                </a:lnTo>
                <a:lnTo>
                  <a:pt x="4586" y="12228"/>
                </a:lnTo>
                <a:cubicBezTo>
                  <a:pt x="5159" y="12355"/>
                  <a:pt x="5732" y="12419"/>
                  <a:pt x="6305" y="12419"/>
                </a:cubicBezTo>
                <a:cubicBezTo>
                  <a:pt x="6751" y="12419"/>
                  <a:pt x="7133" y="12419"/>
                  <a:pt x="7515" y="12291"/>
                </a:cubicBezTo>
                <a:lnTo>
                  <a:pt x="7388" y="11591"/>
                </a:lnTo>
                <a:cubicBezTo>
                  <a:pt x="7961" y="11463"/>
                  <a:pt x="8470" y="11272"/>
                  <a:pt x="8980" y="11018"/>
                </a:cubicBezTo>
                <a:lnTo>
                  <a:pt x="9362" y="11654"/>
                </a:lnTo>
                <a:cubicBezTo>
                  <a:pt x="10190" y="11145"/>
                  <a:pt x="10954" y="10508"/>
                  <a:pt x="11464" y="9680"/>
                </a:cubicBezTo>
                <a:lnTo>
                  <a:pt x="10890" y="9234"/>
                </a:lnTo>
                <a:cubicBezTo>
                  <a:pt x="11209" y="8789"/>
                  <a:pt x="11464" y="8216"/>
                  <a:pt x="11591" y="7642"/>
                </a:cubicBezTo>
                <a:lnTo>
                  <a:pt x="12292" y="7897"/>
                </a:lnTo>
                <a:cubicBezTo>
                  <a:pt x="12483" y="7388"/>
                  <a:pt x="12546" y="6751"/>
                  <a:pt x="12546" y="6178"/>
                </a:cubicBezTo>
                <a:cubicBezTo>
                  <a:pt x="12546" y="5796"/>
                  <a:pt x="12483" y="5413"/>
                  <a:pt x="12419" y="5031"/>
                </a:cubicBezTo>
                <a:lnTo>
                  <a:pt x="11718" y="5159"/>
                </a:lnTo>
                <a:cubicBezTo>
                  <a:pt x="11591" y="4586"/>
                  <a:pt x="11400" y="4076"/>
                  <a:pt x="11082" y="3567"/>
                </a:cubicBezTo>
                <a:lnTo>
                  <a:pt x="11782" y="3185"/>
                </a:lnTo>
                <a:cubicBezTo>
                  <a:pt x="11273" y="2357"/>
                  <a:pt x="10572" y="1592"/>
                  <a:pt x="9808" y="1019"/>
                </a:cubicBezTo>
                <a:lnTo>
                  <a:pt x="9362" y="1656"/>
                </a:lnTo>
                <a:cubicBezTo>
                  <a:pt x="8853" y="1338"/>
                  <a:pt x="8343" y="1083"/>
                  <a:pt x="7770" y="956"/>
                </a:cubicBezTo>
                <a:lnTo>
                  <a:pt x="7961" y="191"/>
                </a:lnTo>
                <a:cubicBezTo>
                  <a:pt x="7452" y="64"/>
                  <a:pt x="6878" y="0"/>
                  <a:pt x="624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22"/>
          <p:cNvSpPr/>
          <p:nvPr/>
        </p:nvSpPr>
        <p:spPr>
          <a:xfrm>
            <a:off x="1994248" y="1967274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22"/>
          <p:cNvSpPr/>
          <p:nvPr/>
        </p:nvSpPr>
        <p:spPr>
          <a:xfrm>
            <a:off x="1994248" y="2098694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22"/>
          <p:cNvSpPr/>
          <p:nvPr/>
        </p:nvSpPr>
        <p:spPr>
          <a:xfrm>
            <a:off x="1994248" y="2230115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0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22"/>
          <p:cNvSpPr/>
          <p:nvPr/>
        </p:nvSpPr>
        <p:spPr>
          <a:xfrm>
            <a:off x="1994248" y="2494468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22"/>
          <p:cNvSpPr/>
          <p:nvPr/>
        </p:nvSpPr>
        <p:spPr>
          <a:xfrm>
            <a:off x="1994248" y="2625888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22"/>
          <p:cNvSpPr/>
          <p:nvPr/>
        </p:nvSpPr>
        <p:spPr>
          <a:xfrm>
            <a:off x="1994248" y="2888730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0"/>
                </a:moveTo>
                <a:lnTo>
                  <a:pt x="1" y="1592"/>
                </a:lnTo>
                <a:lnTo>
                  <a:pt x="41140" y="1592"/>
                </a:lnTo>
                <a:lnTo>
                  <a:pt x="4114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22"/>
          <p:cNvSpPr/>
          <p:nvPr/>
        </p:nvSpPr>
        <p:spPr>
          <a:xfrm>
            <a:off x="1994248" y="3020150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0"/>
                </a:moveTo>
                <a:lnTo>
                  <a:pt x="1" y="1592"/>
                </a:lnTo>
                <a:lnTo>
                  <a:pt x="41140" y="1592"/>
                </a:lnTo>
                <a:lnTo>
                  <a:pt x="4114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22"/>
          <p:cNvSpPr/>
          <p:nvPr/>
        </p:nvSpPr>
        <p:spPr>
          <a:xfrm>
            <a:off x="1994248" y="3282968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22"/>
          <p:cNvSpPr/>
          <p:nvPr/>
        </p:nvSpPr>
        <p:spPr>
          <a:xfrm>
            <a:off x="58164" y="1967274"/>
            <a:ext cx="1705373" cy="38224"/>
          </a:xfrm>
          <a:custGeom>
            <a:avLst/>
            <a:gdLst/>
            <a:ahLst/>
            <a:cxnLst/>
            <a:rect l="l" t="t" r="r" b="b"/>
            <a:pathLst>
              <a:path w="71072" h="1593" extrusionOk="0">
                <a:moveTo>
                  <a:pt x="0" y="1"/>
                </a:moveTo>
                <a:lnTo>
                  <a:pt x="0" y="1593"/>
                </a:lnTo>
                <a:lnTo>
                  <a:pt x="71071" y="1593"/>
                </a:lnTo>
                <a:lnTo>
                  <a:pt x="7107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22"/>
          <p:cNvSpPr/>
          <p:nvPr/>
        </p:nvSpPr>
        <p:spPr>
          <a:xfrm>
            <a:off x="58164" y="2098694"/>
            <a:ext cx="1705373" cy="38224"/>
          </a:xfrm>
          <a:custGeom>
            <a:avLst/>
            <a:gdLst/>
            <a:ahLst/>
            <a:cxnLst/>
            <a:rect l="l" t="t" r="r" b="b"/>
            <a:pathLst>
              <a:path w="71072" h="1593" extrusionOk="0">
                <a:moveTo>
                  <a:pt x="0" y="1"/>
                </a:moveTo>
                <a:lnTo>
                  <a:pt x="0" y="1593"/>
                </a:lnTo>
                <a:lnTo>
                  <a:pt x="71071" y="1593"/>
                </a:lnTo>
                <a:lnTo>
                  <a:pt x="7107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22"/>
          <p:cNvSpPr/>
          <p:nvPr/>
        </p:nvSpPr>
        <p:spPr>
          <a:xfrm>
            <a:off x="58164" y="2363047"/>
            <a:ext cx="1147609" cy="38248"/>
          </a:xfrm>
          <a:custGeom>
            <a:avLst/>
            <a:gdLst/>
            <a:ahLst/>
            <a:cxnLst/>
            <a:rect l="l" t="t" r="r" b="b"/>
            <a:pathLst>
              <a:path w="47827" h="1594" extrusionOk="0">
                <a:moveTo>
                  <a:pt x="0" y="1"/>
                </a:moveTo>
                <a:lnTo>
                  <a:pt x="0" y="1593"/>
                </a:lnTo>
                <a:lnTo>
                  <a:pt x="47827" y="1593"/>
                </a:lnTo>
                <a:lnTo>
                  <a:pt x="4782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22"/>
          <p:cNvSpPr/>
          <p:nvPr/>
        </p:nvSpPr>
        <p:spPr>
          <a:xfrm>
            <a:off x="2108848" y="1701385"/>
            <a:ext cx="701422" cy="114648"/>
          </a:xfrm>
          <a:custGeom>
            <a:avLst/>
            <a:gdLst/>
            <a:ahLst/>
            <a:cxnLst/>
            <a:rect l="l" t="t" r="r" b="b"/>
            <a:pathLst>
              <a:path w="29232" h="4778" extrusionOk="0">
                <a:moveTo>
                  <a:pt x="1" y="1"/>
                </a:moveTo>
                <a:lnTo>
                  <a:pt x="1" y="4777"/>
                </a:lnTo>
                <a:lnTo>
                  <a:pt x="29232" y="4777"/>
                </a:lnTo>
                <a:lnTo>
                  <a:pt x="2923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22"/>
          <p:cNvSpPr/>
          <p:nvPr/>
        </p:nvSpPr>
        <p:spPr>
          <a:xfrm>
            <a:off x="560907" y="1701385"/>
            <a:ext cx="699886" cy="114648"/>
          </a:xfrm>
          <a:custGeom>
            <a:avLst/>
            <a:gdLst/>
            <a:ahLst/>
            <a:cxnLst/>
            <a:rect l="l" t="t" r="r" b="b"/>
            <a:pathLst>
              <a:path w="29168" h="4778" extrusionOk="0">
                <a:moveTo>
                  <a:pt x="0" y="1"/>
                </a:moveTo>
                <a:lnTo>
                  <a:pt x="0" y="4777"/>
                </a:lnTo>
                <a:lnTo>
                  <a:pt x="29167" y="4777"/>
                </a:lnTo>
                <a:lnTo>
                  <a:pt x="2916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22"/>
          <p:cNvSpPr/>
          <p:nvPr/>
        </p:nvSpPr>
        <p:spPr>
          <a:xfrm>
            <a:off x="-1540239" y="2988045"/>
            <a:ext cx="735039" cy="1488386"/>
          </a:xfrm>
          <a:custGeom>
            <a:avLst/>
            <a:gdLst/>
            <a:ahLst/>
            <a:cxnLst/>
            <a:rect l="l" t="t" r="r" b="b"/>
            <a:pathLst>
              <a:path w="30633" h="62029" extrusionOk="0">
                <a:moveTo>
                  <a:pt x="17705" y="42924"/>
                </a:moveTo>
                <a:lnTo>
                  <a:pt x="17705" y="60437"/>
                </a:lnTo>
                <a:lnTo>
                  <a:pt x="12928" y="60437"/>
                </a:lnTo>
                <a:lnTo>
                  <a:pt x="12928" y="42924"/>
                </a:lnTo>
                <a:close/>
                <a:moveTo>
                  <a:pt x="15348" y="1"/>
                </a:moveTo>
                <a:cubicBezTo>
                  <a:pt x="7133" y="1"/>
                  <a:pt x="446" y="6496"/>
                  <a:pt x="192" y="14712"/>
                </a:cubicBezTo>
                <a:cubicBezTo>
                  <a:pt x="1" y="22927"/>
                  <a:pt x="6369" y="29741"/>
                  <a:pt x="14521" y="30187"/>
                </a:cubicBezTo>
                <a:lnTo>
                  <a:pt x="14521" y="41332"/>
                </a:lnTo>
                <a:lnTo>
                  <a:pt x="12164" y="41332"/>
                </a:lnTo>
                <a:cubicBezTo>
                  <a:pt x="11718" y="41332"/>
                  <a:pt x="11336" y="41714"/>
                  <a:pt x="11336" y="42159"/>
                </a:cubicBezTo>
                <a:lnTo>
                  <a:pt x="11336" y="61265"/>
                </a:lnTo>
                <a:cubicBezTo>
                  <a:pt x="11336" y="61710"/>
                  <a:pt x="11718" y="62029"/>
                  <a:pt x="12164" y="62029"/>
                </a:cubicBezTo>
                <a:lnTo>
                  <a:pt x="18533" y="62029"/>
                </a:lnTo>
                <a:cubicBezTo>
                  <a:pt x="18978" y="62029"/>
                  <a:pt x="19297" y="61710"/>
                  <a:pt x="19297" y="61265"/>
                </a:cubicBezTo>
                <a:lnTo>
                  <a:pt x="19297" y="42159"/>
                </a:lnTo>
                <a:cubicBezTo>
                  <a:pt x="19297" y="41714"/>
                  <a:pt x="18978" y="41332"/>
                  <a:pt x="18533" y="41332"/>
                </a:cubicBezTo>
                <a:lnTo>
                  <a:pt x="16113" y="41332"/>
                </a:lnTo>
                <a:lnTo>
                  <a:pt x="16113" y="30187"/>
                </a:lnTo>
                <a:cubicBezTo>
                  <a:pt x="24328" y="29741"/>
                  <a:pt x="30633" y="22927"/>
                  <a:pt x="30442" y="14712"/>
                </a:cubicBezTo>
                <a:cubicBezTo>
                  <a:pt x="30250" y="6496"/>
                  <a:pt x="23500" y="1"/>
                  <a:pt x="1534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22"/>
          <p:cNvSpPr/>
          <p:nvPr/>
        </p:nvSpPr>
        <p:spPr>
          <a:xfrm>
            <a:off x="-1210164" y="4037850"/>
            <a:ext cx="76424" cy="382048"/>
          </a:xfrm>
          <a:custGeom>
            <a:avLst/>
            <a:gdLst/>
            <a:ahLst/>
            <a:cxnLst/>
            <a:rect l="l" t="t" r="r" b="b"/>
            <a:pathLst>
              <a:path w="3185" h="15922" extrusionOk="0">
                <a:moveTo>
                  <a:pt x="0" y="1"/>
                </a:moveTo>
                <a:lnTo>
                  <a:pt x="0" y="15922"/>
                </a:lnTo>
                <a:lnTo>
                  <a:pt x="3185" y="15922"/>
                </a:lnTo>
                <a:lnTo>
                  <a:pt x="318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22"/>
          <p:cNvSpPr/>
          <p:nvPr/>
        </p:nvSpPr>
        <p:spPr>
          <a:xfrm>
            <a:off x="24523" y="394881"/>
            <a:ext cx="1228616" cy="426343"/>
          </a:xfrm>
          <a:custGeom>
            <a:avLst/>
            <a:gdLst/>
            <a:ahLst/>
            <a:cxnLst/>
            <a:rect l="l" t="t" r="r" b="b"/>
            <a:pathLst>
              <a:path w="51203" h="17768" extrusionOk="0">
                <a:moveTo>
                  <a:pt x="49611" y="1592"/>
                </a:moveTo>
                <a:lnTo>
                  <a:pt x="49611" y="16176"/>
                </a:lnTo>
                <a:lnTo>
                  <a:pt x="1593" y="16176"/>
                </a:lnTo>
                <a:lnTo>
                  <a:pt x="1593" y="1592"/>
                </a:lnTo>
                <a:close/>
                <a:moveTo>
                  <a:pt x="1" y="0"/>
                </a:moveTo>
                <a:lnTo>
                  <a:pt x="1" y="17768"/>
                </a:lnTo>
                <a:lnTo>
                  <a:pt x="51203" y="17768"/>
                </a:lnTo>
                <a:lnTo>
                  <a:pt x="5120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22"/>
          <p:cNvSpPr/>
          <p:nvPr/>
        </p:nvSpPr>
        <p:spPr>
          <a:xfrm>
            <a:off x="2605497" y="99575"/>
            <a:ext cx="1101778" cy="368659"/>
          </a:xfrm>
          <a:custGeom>
            <a:avLst/>
            <a:gdLst/>
            <a:ahLst/>
            <a:cxnLst/>
            <a:rect l="l" t="t" r="r" b="b"/>
            <a:pathLst>
              <a:path w="45917" h="15364" extrusionOk="0">
                <a:moveTo>
                  <a:pt x="18787" y="1927"/>
                </a:moveTo>
                <a:lnTo>
                  <a:pt x="18787" y="1927"/>
                </a:lnTo>
                <a:cubicBezTo>
                  <a:pt x="15539" y="5557"/>
                  <a:pt x="18150" y="11288"/>
                  <a:pt x="22990" y="11288"/>
                </a:cubicBezTo>
                <a:cubicBezTo>
                  <a:pt x="27830" y="11288"/>
                  <a:pt x="30377" y="5557"/>
                  <a:pt x="27193" y="1927"/>
                </a:cubicBezTo>
                <a:lnTo>
                  <a:pt x="27193" y="1927"/>
                </a:lnTo>
                <a:cubicBezTo>
                  <a:pt x="27639" y="1990"/>
                  <a:pt x="28149" y="2054"/>
                  <a:pt x="28594" y="2118"/>
                </a:cubicBezTo>
                <a:cubicBezTo>
                  <a:pt x="31396" y="6512"/>
                  <a:pt x="28212" y="12307"/>
                  <a:pt x="22990" y="12307"/>
                </a:cubicBezTo>
                <a:cubicBezTo>
                  <a:pt x="17768" y="12307"/>
                  <a:pt x="14584" y="6512"/>
                  <a:pt x="17386" y="2118"/>
                </a:cubicBezTo>
                <a:cubicBezTo>
                  <a:pt x="17832" y="2054"/>
                  <a:pt x="18278" y="1990"/>
                  <a:pt x="18787" y="1927"/>
                </a:cubicBezTo>
                <a:close/>
                <a:moveTo>
                  <a:pt x="30569" y="2500"/>
                </a:moveTo>
                <a:cubicBezTo>
                  <a:pt x="35026" y="3455"/>
                  <a:pt x="39293" y="5238"/>
                  <a:pt x="43114" y="7722"/>
                </a:cubicBezTo>
                <a:cubicBezTo>
                  <a:pt x="37641" y="11329"/>
                  <a:pt x="31317" y="13418"/>
                  <a:pt x="24736" y="13692"/>
                </a:cubicBezTo>
                <a:lnTo>
                  <a:pt x="24736" y="13692"/>
                </a:lnTo>
                <a:cubicBezTo>
                  <a:pt x="29704" y="12588"/>
                  <a:pt x="32491" y="7212"/>
                  <a:pt x="30569" y="2500"/>
                </a:cubicBezTo>
                <a:close/>
                <a:moveTo>
                  <a:pt x="15348" y="2500"/>
                </a:moveTo>
                <a:lnTo>
                  <a:pt x="15348" y="2500"/>
                </a:lnTo>
                <a:cubicBezTo>
                  <a:pt x="13310" y="7340"/>
                  <a:pt x="16367" y="12880"/>
                  <a:pt x="21589" y="13772"/>
                </a:cubicBezTo>
                <a:cubicBezTo>
                  <a:pt x="14902" y="13517"/>
                  <a:pt x="8406" y="11415"/>
                  <a:pt x="2802" y="7722"/>
                </a:cubicBezTo>
                <a:cubicBezTo>
                  <a:pt x="6623" y="5174"/>
                  <a:pt x="10890" y="3455"/>
                  <a:pt x="15348" y="2500"/>
                </a:cubicBezTo>
                <a:close/>
                <a:moveTo>
                  <a:pt x="22958" y="0"/>
                </a:moveTo>
                <a:cubicBezTo>
                  <a:pt x="22608" y="0"/>
                  <a:pt x="22258" y="48"/>
                  <a:pt x="21907" y="143"/>
                </a:cubicBezTo>
                <a:cubicBezTo>
                  <a:pt x="14393" y="334"/>
                  <a:pt x="7069" y="2754"/>
                  <a:pt x="892" y="7085"/>
                </a:cubicBezTo>
                <a:lnTo>
                  <a:pt x="0" y="7722"/>
                </a:lnTo>
                <a:lnTo>
                  <a:pt x="892" y="8359"/>
                </a:lnTo>
                <a:cubicBezTo>
                  <a:pt x="7388" y="12944"/>
                  <a:pt x="15030" y="15364"/>
                  <a:pt x="22926" y="15364"/>
                </a:cubicBezTo>
                <a:cubicBezTo>
                  <a:pt x="30823" y="15364"/>
                  <a:pt x="38529" y="12944"/>
                  <a:pt x="44961" y="8359"/>
                </a:cubicBezTo>
                <a:lnTo>
                  <a:pt x="45916" y="7722"/>
                </a:lnTo>
                <a:lnTo>
                  <a:pt x="44961" y="7085"/>
                </a:lnTo>
                <a:cubicBezTo>
                  <a:pt x="38847" y="2754"/>
                  <a:pt x="31524" y="334"/>
                  <a:pt x="24009" y="143"/>
                </a:cubicBezTo>
                <a:cubicBezTo>
                  <a:pt x="23659" y="48"/>
                  <a:pt x="23309" y="0"/>
                  <a:pt x="2295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22"/>
          <p:cNvSpPr/>
          <p:nvPr/>
        </p:nvSpPr>
        <p:spPr>
          <a:xfrm>
            <a:off x="-742573" y="2272898"/>
            <a:ext cx="233831" cy="200046"/>
          </a:xfrm>
          <a:custGeom>
            <a:avLst/>
            <a:gdLst/>
            <a:ahLst/>
            <a:cxnLst/>
            <a:rect l="l" t="t" r="r" b="b"/>
            <a:pathLst>
              <a:path w="9745" h="8337" extrusionOk="0">
                <a:moveTo>
                  <a:pt x="5559" y="1576"/>
                </a:moveTo>
                <a:cubicBezTo>
                  <a:pt x="6878" y="1576"/>
                  <a:pt x="8152" y="2615"/>
                  <a:pt x="8152" y="4204"/>
                </a:cubicBezTo>
                <a:cubicBezTo>
                  <a:pt x="8152" y="5605"/>
                  <a:pt x="7006" y="6751"/>
                  <a:pt x="5541" y="6751"/>
                </a:cubicBezTo>
                <a:cubicBezTo>
                  <a:pt x="3248" y="6751"/>
                  <a:pt x="2102" y="3949"/>
                  <a:pt x="3758" y="2357"/>
                </a:cubicBezTo>
                <a:cubicBezTo>
                  <a:pt x="4276" y="1818"/>
                  <a:pt x="4923" y="1576"/>
                  <a:pt x="5559" y="1576"/>
                </a:cubicBezTo>
                <a:close/>
                <a:moveTo>
                  <a:pt x="5541" y="1"/>
                </a:moveTo>
                <a:cubicBezTo>
                  <a:pt x="1847" y="1"/>
                  <a:pt x="1" y="4458"/>
                  <a:pt x="2612" y="7070"/>
                </a:cubicBezTo>
                <a:cubicBezTo>
                  <a:pt x="3467" y="7945"/>
                  <a:pt x="4527" y="8336"/>
                  <a:pt x="5566" y="8336"/>
                </a:cubicBezTo>
                <a:cubicBezTo>
                  <a:pt x="7699" y="8336"/>
                  <a:pt x="9744" y="6688"/>
                  <a:pt x="9744" y="4204"/>
                </a:cubicBezTo>
                <a:cubicBezTo>
                  <a:pt x="9744" y="1847"/>
                  <a:pt x="7897" y="1"/>
                  <a:pt x="554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22"/>
          <p:cNvSpPr/>
          <p:nvPr/>
        </p:nvSpPr>
        <p:spPr>
          <a:xfrm>
            <a:off x="2385439" y="1418388"/>
            <a:ext cx="233831" cy="200502"/>
          </a:xfrm>
          <a:custGeom>
            <a:avLst/>
            <a:gdLst/>
            <a:ahLst/>
            <a:cxnLst/>
            <a:rect l="l" t="t" r="r" b="b"/>
            <a:pathLst>
              <a:path w="9745" h="8356" extrusionOk="0">
                <a:moveTo>
                  <a:pt x="4034" y="1603"/>
                </a:moveTo>
                <a:cubicBezTo>
                  <a:pt x="4070" y="1603"/>
                  <a:pt x="4105" y="1604"/>
                  <a:pt x="4140" y="1605"/>
                </a:cubicBezTo>
                <a:cubicBezTo>
                  <a:pt x="6433" y="1605"/>
                  <a:pt x="7579" y="4344"/>
                  <a:pt x="5987" y="6000"/>
                </a:cubicBezTo>
                <a:cubicBezTo>
                  <a:pt x="5456" y="6531"/>
                  <a:pt x="4813" y="6767"/>
                  <a:pt x="4185" y="6767"/>
                </a:cubicBezTo>
                <a:cubicBezTo>
                  <a:pt x="2856" y="6767"/>
                  <a:pt x="1593" y="5710"/>
                  <a:pt x="1593" y="4153"/>
                </a:cubicBezTo>
                <a:cubicBezTo>
                  <a:pt x="1593" y="2787"/>
                  <a:pt x="2682" y="1603"/>
                  <a:pt x="4034" y="1603"/>
                </a:cubicBezTo>
                <a:close/>
                <a:moveTo>
                  <a:pt x="4189" y="0"/>
                </a:moveTo>
                <a:cubicBezTo>
                  <a:pt x="2041" y="0"/>
                  <a:pt x="1" y="1654"/>
                  <a:pt x="1" y="4153"/>
                </a:cubicBezTo>
                <a:cubicBezTo>
                  <a:pt x="1" y="6509"/>
                  <a:pt x="1848" y="8356"/>
                  <a:pt x="4140" y="8356"/>
                </a:cubicBezTo>
                <a:cubicBezTo>
                  <a:pt x="7898" y="8356"/>
                  <a:pt x="9744" y="3834"/>
                  <a:pt x="7133" y="1223"/>
                </a:cubicBezTo>
                <a:cubicBezTo>
                  <a:pt x="6268" y="379"/>
                  <a:pt x="5216" y="0"/>
                  <a:pt x="418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22"/>
          <p:cNvSpPr/>
          <p:nvPr/>
        </p:nvSpPr>
        <p:spPr>
          <a:xfrm>
            <a:off x="3338976" y="2473808"/>
            <a:ext cx="189513" cy="161270"/>
          </a:xfrm>
          <a:custGeom>
            <a:avLst/>
            <a:gdLst/>
            <a:ahLst/>
            <a:cxnLst/>
            <a:rect l="l" t="t" r="r" b="b"/>
            <a:pathLst>
              <a:path w="7898" h="6721" extrusionOk="0">
                <a:moveTo>
                  <a:pt x="4472" y="0"/>
                </a:moveTo>
                <a:cubicBezTo>
                  <a:pt x="3635" y="0"/>
                  <a:pt x="2785" y="307"/>
                  <a:pt x="2102" y="989"/>
                </a:cubicBezTo>
                <a:cubicBezTo>
                  <a:pt x="1" y="3091"/>
                  <a:pt x="1465" y="6721"/>
                  <a:pt x="4522" y="6721"/>
                </a:cubicBezTo>
                <a:cubicBezTo>
                  <a:pt x="6369" y="6721"/>
                  <a:pt x="7897" y="5256"/>
                  <a:pt x="7897" y="3345"/>
                </a:cubicBezTo>
                <a:cubicBezTo>
                  <a:pt x="7897" y="1324"/>
                  <a:pt x="6213" y="0"/>
                  <a:pt x="447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22"/>
          <p:cNvSpPr/>
          <p:nvPr/>
        </p:nvSpPr>
        <p:spPr>
          <a:xfrm>
            <a:off x="742741" y="4509280"/>
            <a:ext cx="189513" cy="162758"/>
          </a:xfrm>
          <a:custGeom>
            <a:avLst/>
            <a:gdLst/>
            <a:ahLst/>
            <a:cxnLst/>
            <a:rect l="l" t="t" r="r" b="b"/>
            <a:pathLst>
              <a:path w="7898" h="6783" extrusionOk="0">
                <a:moveTo>
                  <a:pt x="4464" y="0"/>
                </a:moveTo>
                <a:cubicBezTo>
                  <a:pt x="3629" y="0"/>
                  <a:pt x="2782" y="307"/>
                  <a:pt x="2102" y="987"/>
                </a:cubicBezTo>
                <a:cubicBezTo>
                  <a:pt x="0" y="3089"/>
                  <a:pt x="1465" y="6782"/>
                  <a:pt x="4522" y="6782"/>
                </a:cubicBezTo>
                <a:cubicBezTo>
                  <a:pt x="6369" y="6782"/>
                  <a:pt x="7897" y="5254"/>
                  <a:pt x="7897" y="3407"/>
                </a:cubicBezTo>
                <a:cubicBezTo>
                  <a:pt x="7897" y="1340"/>
                  <a:pt x="6207" y="0"/>
                  <a:pt x="446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22"/>
          <p:cNvSpPr/>
          <p:nvPr/>
        </p:nvSpPr>
        <p:spPr>
          <a:xfrm>
            <a:off x="3910489" y="755070"/>
            <a:ext cx="187977" cy="162422"/>
          </a:xfrm>
          <a:custGeom>
            <a:avLst/>
            <a:gdLst/>
            <a:ahLst/>
            <a:cxnLst/>
            <a:rect l="l" t="t" r="r" b="b"/>
            <a:pathLst>
              <a:path w="7834" h="6769" extrusionOk="0">
                <a:moveTo>
                  <a:pt x="4420" y="0"/>
                </a:moveTo>
                <a:cubicBezTo>
                  <a:pt x="3604" y="0"/>
                  <a:pt x="2774" y="301"/>
                  <a:pt x="2102" y="974"/>
                </a:cubicBezTo>
                <a:cubicBezTo>
                  <a:pt x="0" y="3139"/>
                  <a:pt x="1465" y="6769"/>
                  <a:pt x="4458" y="6769"/>
                </a:cubicBezTo>
                <a:cubicBezTo>
                  <a:pt x="6369" y="6769"/>
                  <a:pt x="7833" y="5241"/>
                  <a:pt x="7833" y="3394"/>
                </a:cubicBezTo>
                <a:cubicBezTo>
                  <a:pt x="7833" y="1358"/>
                  <a:pt x="6155" y="0"/>
                  <a:pt x="442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22"/>
          <p:cNvSpPr/>
          <p:nvPr/>
        </p:nvSpPr>
        <p:spPr>
          <a:xfrm>
            <a:off x="1221034" y="4212030"/>
            <a:ext cx="276182" cy="199518"/>
          </a:xfrm>
          <a:custGeom>
            <a:avLst/>
            <a:gdLst/>
            <a:ahLst/>
            <a:cxnLst/>
            <a:rect l="l" t="t" r="r" b="b"/>
            <a:pathLst>
              <a:path w="11510" h="8315" extrusionOk="0">
                <a:moveTo>
                  <a:pt x="6004" y="1555"/>
                </a:moveTo>
                <a:cubicBezTo>
                  <a:pt x="7334" y="1555"/>
                  <a:pt x="8598" y="2583"/>
                  <a:pt x="8598" y="4141"/>
                </a:cubicBezTo>
                <a:cubicBezTo>
                  <a:pt x="8598" y="5542"/>
                  <a:pt x="7452" y="6688"/>
                  <a:pt x="6051" y="6752"/>
                </a:cubicBezTo>
                <a:cubicBezTo>
                  <a:pt x="3758" y="6752"/>
                  <a:pt x="2612" y="3950"/>
                  <a:pt x="4204" y="2294"/>
                </a:cubicBezTo>
                <a:cubicBezTo>
                  <a:pt x="4734" y="1784"/>
                  <a:pt x="5377" y="1555"/>
                  <a:pt x="6004" y="1555"/>
                </a:cubicBezTo>
                <a:close/>
                <a:moveTo>
                  <a:pt x="6130" y="1"/>
                </a:moveTo>
                <a:cubicBezTo>
                  <a:pt x="6104" y="1"/>
                  <a:pt x="6077" y="1"/>
                  <a:pt x="6051" y="2"/>
                </a:cubicBezTo>
                <a:cubicBezTo>
                  <a:pt x="4013" y="2"/>
                  <a:pt x="2293" y="1403"/>
                  <a:pt x="1975" y="3377"/>
                </a:cubicBezTo>
                <a:lnTo>
                  <a:pt x="1083" y="3377"/>
                </a:lnTo>
                <a:cubicBezTo>
                  <a:pt x="1" y="3377"/>
                  <a:pt x="1" y="4969"/>
                  <a:pt x="1083" y="4969"/>
                </a:cubicBezTo>
                <a:lnTo>
                  <a:pt x="1975" y="4969"/>
                </a:lnTo>
                <a:cubicBezTo>
                  <a:pt x="2367" y="7090"/>
                  <a:pt x="4189" y="8314"/>
                  <a:pt x="6051" y="8314"/>
                </a:cubicBezTo>
                <a:cubicBezTo>
                  <a:pt x="7208" y="8314"/>
                  <a:pt x="8380" y="7841"/>
                  <a:pt x="9235" y="6816"/>
                </a:cubicBezTo>
                <a:cubicBezTo>
                  <a:pt x="11510" y="4098"/>
                  <a:pt x="9583" y="1"/>
                  <a:pt x="613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22"/>
          <p:cNvSpPr/>
          <p:nvPr/>
        </p:nvSpPr>
        <p:spPr>
          <a:xfrm>
            <a:off x="-707421" y="2509753"/>
            <a:ext cx="195607" cy="1401284"/>
          </a:xfrm>
          <a:custGeom>
            <a:avLst/>
            <a:gdLst/>
            <a:ahLst/>
            <a:cxnLst/>
            <a:rect l="l" t="t" r="r" b="b"/>
            <a:pathLst>
              <a:path w="8152" h="58399" extrusionOk="0">
                <a:moveTo>
                  <a:pt x="5859" y="13438"/>
                </a:moveTo>
                <a:lnTo>
                  <a:pt x="6369" y="20634"/>
                </a:lnTo>
                <a:lnTo>
                  <a:pt x="1783" y="20634"/>
                </a:lnTo>
                <a:lnTo>
                  <a:pt x="2293" y="13438"/>
                </a:lnTo>
                <a:close/>
                <a:moveTo>
                  <a:pt x="4076" y="1"/>
                </a:moveTo>
                <a:lnTo>
                  <a:pt x="3376" y="1593"/>
                </a:lnTo>
                <a:cubicBezTo>
                  <a:pt x="2611" y="3312"/>
                  <a:pt x="0" y="8980"/>
                  <a:pt x="0" y="10254"/>
                </a:cubicBezTo>
                <a:cubicBezTo>
                  <a:pt x="64" y="11082"/>
                  <a:pt x="319" y="11909"/>
                  <a:pt x="765" y="12610"/>
                </a:cubicBezTo>
                <a:lnTo>
                  <a:pt x="191" y="20634"/>
                </a:lnTo>
                <a:lnTo>
                  <a:pt x="128" y="20634"/>
                </a:lnTo>
                <a:lnTo>
                  <a:pt x="128" y="21462"/>
                </a:lnTo>
                <a:lnTo>
                  <a:pt x="64" y="22226"/>
                </a:lnTo>
                <a:lnTo>
                  <a:pt x="128" y="22226"/>
                </a:lnTo>
                <a:lnTo>
                  <a:pt x="765" y="58399"/>
                </a:lnTo>
                <a:lnTo>
                  <a:pt x="7388" y="58399"/>
                </a:lnTo>
                <a:lnTo>
                  <a:pt x="8025" y="22163"/>
                </a:lnTo>
                <a:lnTo>
                  <a:pt x="8088" y="22163"/>
                </a:lnTo>
                <a:lnTo>
                  <a:pt x="8025" y="21398"/>
                </a:lnTo>
                <a:lnTo>
                  <a:pt x="8025" y="20571"/>
                </a:lnTo>
                <a:lnTo>
                  <a:pt x="7961" y="20571"/>
                </a:lnTo>
                <a:lnTo>
                  <a:pt x="7388" y="12546"/>
                </a:lnTo>
                <a:cubicBezTo>
                  <a:pt x="7833" y="11846"/>
                  <a:pt x="8088" y="11018"/>
                  <a:pt x="8152" y="10254"/>
                </a:cubicBezTo>
                <a:cubicBezTo>
                  <a:pt x="8152" y="8980"/>
                  <a:pt x="5605" y="3312"/>
                  <a:pt x="4840" y="1593"/>
                </a:cubicBezTo>
                <a:lnTo>
                  <a:pt x="407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22"/>
          <p:cNvSpPr/>
          <p:nvPr/>
        </p:nvSpPr>
        <p:spPr>
          <a:xfrm>
            <a:off x="3578878" y="1713623"/>
            <a:ext cx="779358" cy="716707"/>
          </a:xfrm>
          <a:custGeom>
            <a:avLst/>
            <a:gdLst/>
            <a:ahLst/>
            <a:cxnLst/>
            <a:rect l="l" t="t" r="r" b="b"/>
            <a:pathLst>
              <a:path w="32480" h="29869" extrusionOk="0">
                <a:moveTo>
                  <a:pt x="27258" y="1592"/>
                </a:moveTo>
                <a:cubicBezTo>
                  <a:pt x="29232" y="1592"/>
                  <a:pt x="30888" y="3248"/>
                  <a:pt x="30888" y="5222"/>
                </a:cubicBezTo>
                <a:lnTo>
                  <a:pt x="30888" y="16112"/>
                </a:lnTo>
                <a:cubicBezTo>
                  <a:pt x="30888" y="18086"/>
                  <a:pt x="29232" y="19679"/>
                  <a:pt x="27258" y="19679"/>
                </a:cubicBezTo>
                <a:lnTo>
                  <a:pt x="24328" y="19679"/>
                </a:lnTo>
                <a:lnTo>
                  <a:pt x="18151" y="25856"/>
                </a:lnTo>
                <a:lnTo>
                  <a:pt x="18406" y="19679"/>
                </a:lnTo>
                <a:lnTo>
                  <a:pt x="5223" y="19679"/>
                </a:lnTo>
                <a:cubicBezTo>
                  <a:pt x="3249" y="19679"/>
                  <a:pt x="1593" y="18086"/>
                  <a:pt x="1593" y="16112"/>
                </a:cubicBezTo>
                <a:lnTo>
                  <a:pt x="1593" y="5222"/>
                </a:lnTo>
                <a:cubicBezTo>
                  <a:pt x="1593" y="3248"/>
                  <a:pt x="3249" y="1592"/>
                  <a:pt x="5223" y="1592"/>
                </a:cubicBezTo>
                <a:close/>
                <a:moveTo>
                  <a:pt x="5223" y="0"/>
                </a:moveTo>
                <a:cubicBezTo>
                  <a:pt x="2357" y="0"/>
                  <a:pt x="1" y="2357"/>
                  <a:pt x="1" y="5222"/>
                </a:cubicBezTo>
                <a:lnTo>
                  <a:pt x="1" y="16112"/>
                </a:lnTo>
                <a:cubicBezTo>
                  <a:pt x="1" y="18978"/>
                  <a:pt x="2357" y="21271"/>
                  <a:pt x="5223" y="21271"/>
                </a:cubicBezTo>
                <a:lnTo>
                  <a:pt x="16750" y="21271"/>
                </a:lnTo>
                <a:lnTo>
                  <a:pt x="16431" y="29868"/>
                </a:lnTo>
                <a:lnTo>
                  <a:pt x="25029" y="21271"/>
                </a:lnTo>
                <a:lnTo>
                  <a:pt x="27258" y="21271"/>
                </a:lnTo>
                <a:cubicBezTo>
                  <a:pt x="30187" y="21271"/>
                  <a:pt x="32480" y="18978"/>
                  <a:pt x="32480" y="16112"/>
                </a:cubicBezTo>
                <a:lnTo>
                  <a:pt x="32480" y="5222"/>
                </a:lnTo>
                <a:cubicBezTo>
                  <a:pt x="32480" y="2357"/>
                  <a:pt x="30123" y="0"/>
                  <a:pt x="2725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22"/>
          <p:cNvSpPr/>
          <p:nvPr/>
        </p:nvSpPr>
        <p:spPr>
          <a:xfrm>
            <a:off x="-1387439" y="827319"/>
            <a:ext cx="932182" cy="716707"/>
          </a:xfrm>
          <a:custGeom>
            <a:avLst/>
            <a:gdLst/>
            <a:ahLst/>
            <a:cxnLst/>
            <a:rect l="l" t="t" r="r" b="b"/>
            <a:pathLst>
              <a:path w="38849" h="29869" extrusionOk="0">
                <a:moveTo>
                  <a:pt x="33626" y="1593"/>
                </a:moveTo>
                <a:cubicBezTo>
                  <a:pt x="35600" y="1593"/>
                  <a:pt x="37256" y="3248"/>
                  <a:pt x="37256" y="5223"/>
                </a:cubicBezTo>
                <a:lnTo>
                  <a:pt x="37256" y="16113"/>
                </a:lnTo>
                <a:cubicBezTo>
                  <a:pt x="37256" y="18087"/>
                  <a:pt x="35600" y="19679"/>
                  <a:pt x="33626" y="19743"/>
                </a:cubicBezTo>
                <a:lnTo>
                  <a:pt x="30697" y="19743"/>
                </a:lnTo>
                <a:lnTo>
                  <a:pt x="24519" y="25856"/>
                </a:lnTo>
                <a:lnTo>
                  <a:pt x="24774" y="19679"/>
                </a:lnTo>
                <a:lnTo>
                  <a:pt x="5223" y="19679"/>
                </a:lnTo>
                <a:cubicBezTo>
                  <a:pt x="3249" y="19679"/>
                  <a:pt x="1593" y="18087"/>
                  <a:pt x="1593" y="16113"/>
                </a:cubicBezTo>
                <a:lnTo>
                  <a:pt x="1593" y="5223"/>
                </a:lnTo>
                <a:cubicBezTo>
                  <a:pt x="1593" y="3248"/>
                  <a:pt x="3249" y="1593"/>
                  <a:pt x="5223" y="1593"/>
                </a:cubicBezTo>
                <a:close/>
                <a:moveTo>
                  <a:pt x="5223" y="1"/>
                </a:moveTo>
                <a:cubicBezTo>
                  <a:pt x="2357" y="1"/>
                  <a:pt x="1" y="2357"/>
                  <a:pt x="1" y="5223"/>
                </a:cubicBezTo>
                <a:lnTo>
                  <a:pt x="1" y="16113"/>
                </a:lnTo>
                <a:cubicBezTo>
                  <a:pt x="1" y="18978"/>
                  <a:pt x="2357" y="21335"/>
                  <a:pt x="5223" y="21335"/>
                </a:cubicBezTo>
                <a:lnTo>
                  <a:pt x="23118" y="21335"/>
                </a:lnTo>
                <a:lnTo>
                  <a:pt x="22800" y="29868"/>
                </a:lnTo>
                <a:lnTo>
                  <a:pt x="31397" y="21335"/>
                </a:lnTo>
                <a:lnTo>
                  <a:pt x="33626" y="21335"/>
                </a:lnTo>
                <a:cubicBezTo>
                  <a:pt x="36556" y="21271"/>
                  <a:pt x="38848" y="18978"/>
                  <a:pt x="38848" y="16113"/>
                </a:cubicBezTo>
                <a:lnTo>
                  <a:pt x="38848" y="5223"/>
                </a:lnTo>
                <a:cubicBezTo>
                  <a:pt x="38848" y="2357"/>
                  <a:pt x="36556" y="1"/>
                  <a:pt x="3362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22"/>
          <p:cNvSpPr/>
          <p:nvPr/>
        </p:nvSpPr>
        <p:spPr>
          <a:xfrm>
            <a:off x="3328274" y="2971248"/>
            <a:ext cx="236879" cy="1473101"/>
          </a:xfrm>
          <a:custGeom>
            <a:avLst/>
            <a:gdLst/>
            <a:ahLst/>
            <a:cxnLst/>
            <a:rect l="l" t="t" r="r" b="b"/>
            <a:pathLst>
              <a:path w="9872" h="61392" extrusionOk="0">
                <a:moveTo>
                  <a:pt x="6751" y="16431"/>
                </a:moveTo>
                <a:lnTo>
                  <a:pt x="7261" y="23563"/>
                </a:lnTo>
                <a:lnTo>
                  <a:pt x="2675" y="23563"/>
                </a:lnTo>
                <a:lnTo>
                  <a:pt x="3121" y="16431"/>
                </a:lnTo>
                <a:close/>
                <a:moveTo>
                  <a:pt x="4522" y="0"/>
                </a:moveTo>
                <a:cubicBezTo>
                  <a:pt x="3312" y="2229"/>
                  <a:pt x="1" y="8661"/>
                  <a:pt x="1" y="10890"/>
                </a:cubicBezTo>
                <a:cubicBezTo>
                  <a:pt x="1" y="12482"/>
                  <a:pt x="765" y="13947"/>
                  <a:pt x="1975" y="14902"/>
                </a:cubicBezTo>
                <a:lnTo>
                  <a:pt x="1657" y="14902"/>
                </a:lnTo>
                <a:lnTo>
                  <a:pt x="1020" y="23627"/>
                </a:lnTo>
                <a:lnTo>
                  <a:pt x="956" y="23627"/>
                </a:lnTo>
                <a:lnTo>
                  <a:pt x="956" y="24455"/>
                </a:lnTo>
                <a:lnTo>
                  <a:pt x="956" y="25219"/>
                </a:lnTo>
                <a:lnTo>
                  <a:pt x="1020" y="25219"/>
                </a:lnTo>
                <a:lnTo>
                  <a:pt x="1593" y="61391"/>
                </a:lnTo>
                <a:lnTo>
                  <a:pt x="8216" y="61391"/>
                </a:lnTo>
                <a:lnTo>
                  <a:pt x="8853" y="25219"/>
                </a:lnTo>
                <a:lnTo>
                  <a:pt x="8916" y="25219"/>
                </a:lnTo>
                <a:lnTo>
                  <a:pt x="8853" y="24455"/>
                </a:lnTo>
                <a:lnTo>
                  <a:pt x="8853" y="23627"/>
                </a:lnTo>
                <a:lnTo>
                  <a:pt x="8789" y="23627"/>
                </a:lnTo>
                <a:lnTo>
                  <a:pt x="8216" y="14902"/>
                </a:lnTo>
                <a:lnTo>
                  <a:pt x="7834" y="14902"/>
                </a:lnTo>
                <a:cubicBezTo>
                  <a:pt x="9108" y="13947"/>
                  <a:pt x="9872" y="12482"/>
                  <a:pt x="9872" y="10890"/>
                </a:cubicBezTo>
                <a:cubicBezTo>
                  <a:pt x="9872" y="8661"/>
                  <a:pt x="6560" y="2229"/>
                  <a:pt x="5350" y="0"/>
                </a:cubicBezTo>
                <a:lnTo>
                  <a:pt x="5350" y="9553"/>
                </a:lnTo>
                <a:cubicBezTo>
                  <a:pt x="7261" y="10062"/>
                  <a:pt x="6879" y="12801"/>
                  <a:pt x="4904" y="12801"/>
                </a:cubicBezTo>
                <a:cubicBezTo>
                  <a:pt x="2994" y="12801"/>
                  <a:pt x="2612" y="10062"/>
                  <a:pt x="4522" y="9553"/>
                </a:cubicBezTo>
                <a:lnTo>
                  <a:pt x="452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22"/>
          <p:cNvSpPr/>
          <p:nvPr/>
        </p:nvSpPr>
        <p:spPr>
          <a:xfrm>
            <a:off x="3759681" y="2919947"/>
            <a:ext cx="126382" cy="71193"/>
          </a:xfrm>
          <a:custGeom>
            <a:avLst/>
            <a:gdLst/>
            <a:ahLst/>
            <a:cxnLst/>
            <a:rect l="l" t="t" r="r" b="b"/>
            <a:pathLst>
              <a:path w="5267" h="2967" extrusionOk="0">
                <a:moveTo>
                  <a:pt x="1179" y="1"/>
                </a:moveTo>
                <a:cubicBezTo>
                  <a:pt x="396" y="1"/>
                  <a:pt x="0" y="1235"/>
                  <a:pt x="936" y="1565"/>
                </a:cubicBezTo>
                <a:cubicBezTo>
                  <a:pt x="1891" y="1947"/>
                  <a:pt x="2846" y="2329"/>
                  <a:pt x="3802" y="2839"/>
                </a:cubicBezTo>
                <a:cubicBezTo>
                  <a:pt x="3865" y="2902"/>
                  <a:pt x="3993" y="2966"/>
                  <a:pt x="4120" y="2966"/>
                </a:cubicBezTo>
                <a:cubicBezTo>
                  <a:pt x="4948" y="2966"/>
                  <a:pt x="5266" y="1820"/>
                  <a:pt x="4502" y="1438"/>
                </a:cubicBezTo>
                <a:cubicBezTo>
                  <a:pt x="3547" y="928"/>
                  <a:pt x="2528" y="482"/>
                  <a:pt x="1573" y="100"/>
                </a:cubicBezTo>
                <a:cubicBezTo>
                  <a:pt x="1434" y="31"/>
                  <a:pt x="1302" y="1"/>
                  <a:pt x="117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22"/>
          <p:cNvSpPr/>
          <p:nvPr/>
        </p:nvSpPr>
        <p:spPr>
          <a:xfrm>
            <a:off x="4206947" y="3632911"/>
            <a:ext cx="151288" cy="169645"/>
          </a:xfrm>
          <a:custGeom>
            <a:avLst/>
            <a:gdLst/>
            <a:ahLst/>
            <a:cxnLst/>
            <a:rect l="l" t="t" r="r" b="b"/>
            <a:pathLst>
              <a:path w="6305" h="7070" extrusionOk="0">
                <a:moveTo>
                  <a:pt x="3121" y="0"/>
                </a:moveTo>
                <a:cubicBezTo>
                  <a:pt x="2675" y="0"/>
                  <a:pt x="2293" y="319"/>
                  <a:pt x="2293" y="765"/>
                </a:cubicBezTo>
                <a:lnTo>
                  <a:pt x="0" y="765"/>
                </a:lnTo>
                <a:lnTo>
                  <a:pt x="0" y="7069"/>
                </a:lnTo>
                <a:lnTo>
                  <a:pt x="6305" y="7069"/>
                </a:lnTo>
                <a:lnTo>
                  <a:pt x="6305" y="828"/>
                </a:lnTo>
                <a:lnTo>
                  <a:pt x="3885" y="828"/>
                </a:lnTo>
                <a:lnTo>
                  <a:pt x="3885" y="765"/>
                </a:lnTo>
                <a:cubicBezTo>
                  <a:pt x="3885" y="319"/>
                  <a:pt x="3566" y="0"/>
                  <a:pt x="312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22"/>
          <p:cNvSpPr/>
          <p:nvPr/>
        </p:nvSpPr>
        <p:spPr>
          <a:xfrm>
            <a:off x="3902835" y="2990972"/>
            <a:ext cx="301065" cy="314934"/>
          </a:xfrm>
          <a:custGeom>
            <a:avLst/>
            <a:gdLst/>
            <a:ahLst/>
            <a:cxnLst/>
            <a:rect l="l" t="t" r="r" b="b"/>
            <a:pathLst>
              <a:path w="12547" h="13125" extrusionOk="0">
                <a:moveTo>
                  <a:pt x="920" y="1"/>
                </a:moveTo>
                <a:cubicBezTo>
                  <a:pt x="664" y="1"/>
                  <a:pt x="420" y="141"/>
                  <a:pt x="256" y="388"/>
                </a:cubicBezTo>
                <a:cubicBezTo>
                  <a:pt x="1" y="707"/>
                  <a:pt x="128" y="1216"/>
                  <a:pt x="510" y="1471"/>
                </a:cubicBezTo>
                <a:cubicBezTo>
                  <a:pt x="1338" y="2044"/>
                  <a:pt x="2166" y="2617"/>
                  <a:pt x="2994" y="3318"/>
                </a:cubicBezTo>
                <a:cubicBezTo>
                  <a:pt x="3121" y="3381"/>
                  <a:pt x="3312" y="3445"/>
                  <a:pt x="3504" y="3445"/>
                </a:cubicBezTo>
                <a:lnTo>
                  <a:pt x="3567" y="3445"/>
                </a:lnTo>
                <a:lnTo>
                  <a:pt x="3567" y="9049"/>
                </a:lnTo>
                <a:lnTo>
                  <a:pt x="9490" y="9049"/>
                </a:lnTo>
                <a:cubicBezTo>
                  <a:pt x="9171" y="9304"/>
                  <a:pt x="9108" y="9750"/>
                  <a:pt x="9299" y="10068"/>
                </a:cubicBezTo>
                <a:cubicBezTo>
                  <a:pt x="9936" y="10960"/>
                  <a:pt x="10445" y="11851"/>
                  <a:pt x="10955" y="12743"/>
                </a:cubicBezTo>
                <a:cubicBezTo>
                  <a:pt x="11082" y="12998"/>
                  <a:pt x="11337" y="13125"/>
                  <a:pt x="11655" y="13125"/>
                </a:cubicBezTo>
                <a:cubicBezTo>
                  <a:pt x="11782" y="13125"/>
                  <a:pt x="11910" y="13125"/>
                  <a:pt x="12037" y="12998"/>
                </a:cubicBezTo>
                <a:cubicBezTo>
                  <a:pt x="12419" y="12807"/>
                  <a:pt x="12547" y="12361"/>
                  <a:pt x="12356" y="11915"/>
                </a:cubicBezTo>
                <a:cubicBezTo>
                  <a:pt x="11846" y="11023"/>
                  <a:pt x="11273" y="10068"/>
                  <a:pt x="10636" y="9177"/>
                </a:cubicBezTo>
                <a:cubicBezTo>
                  <a:pt x="10445" y="8922"/>
                  <a:pt x="10190" y="8858"/>
                  <a:pt x="9872" y="8858"/>
                </a:cubicBezTo>
                <a:lnTo>
                  <a:pt x="9872" y="2744"/>
                </a:lnTo>
                <a:lnTo>
                  <a:pt x="4268" y="2744"/>
                </a:lnTo>
                <a:cubicBezTo>
                  <a:pt x="4268" y="2490"/>
                  <a:pt x="4204" y="2235"/>
                  <a:pt x="4013" y="2044"/>
                </a:cubicBezTo>
                <a:cubicBezTo>
                  <a:pt x="3121" y="1407"/>
                  <a:pt x="2230" y="707"/>
                  <a:pt x="1338" y="133"/>
                </a:cubicBezTo>
                <a:cubicBezTo>
                  <a:pt x="1203" y="43"/>
                  <a:pt x="1060" y="1"/>
                  <a:pt x="92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22"/>
          <p:cNvSpPr/>
          <p:nvPr/>
        </p:nvSpPr>
        <p:spPr>
          <a:xfrm>
            <a:off x="3358844" y="2801628"/>
            <a:ext cx="234863" cy="151288"/>
          </a:xfrm>
          <a:custGeom>
            <a:avLst/>
            <a:gdLst/>
            <a:ahLst/>
            <a:cxnLst/>
            <a:rect l="l" t="t" r="r" b="b"/>
            <a:pathLst>
              <a:path w="9788" h="6305" extrusionOk="0">
                <a:moveTo>
                  <a:pt x="0" y="0"/>
                </a:moveTo>
                <a:lnTo>
                  <a:pt x="0" y="6305"/>
                </a:lnTo>
                <a:lnTo>
                  <a:pt x="6305" y="6305"/>
                </a:lnTo>
                <a:lnTo>
                  <a:pt x="6305" y="4140"/>
                </a:lnTo>
                <a:cubicBezTo>
                  <a:pt x="7133" y="4140"/>
                  <a:pt x="7834" y="4203"/>
                  <a:pt x="8598" y="4267"/>
                </a:cubicBezTo>
                <a:lnTo>
                  <a:pt x="8725" y="4267"/>
                </a:lnTo>
                <a:cubicBezTo>
                  <a:pt x="8745" y="4268"/>
                  <a:pt x="8765" y="4269"/>
                  <a:pt x="8784" y="4269"/>
                </a:cubicBezTo>
                <a:cubicBezTo>
                  <a:pt x="9746" y="4269"/>
                  <a:pt x="9788" y="2737"/>
                  <a:pt x="8789" y="2675"/>
                </a:cubicBezTo>
                <a:cubicBezTo>
                  <a:pt x="7961" y="2611"/>
                  <a:pt x="7133" y="2548"/>
                  <a:pt x="6305" y="2548"/>
                </a:cubicBezTo>
                <a:lnTo>
                  <a:pt x="630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22"/>
          <p:cNvSpPr/>
          <p:nvPr/>
        </p:nvSpPr>
        <p:spPr>
          <a:xfrm>
            <a:off x="4240660" y="3481406"/>
            <a:ext cx="56460" cy="113328"/>
          </a:xfrm>
          <a:custGeom>
            <a:avLst/>
            <a:gdLst/>
            <a:ahLst/>
            <a:cxnLst/>
            <a:rect l="l" t="t" r="r" b="b"/>
            <a:pathLst>
              <a:path w="2353" h="4723" extrusionOk="0">
                <a:moveTo>
                  <a:pt x="968" y="1"/>
                </a:moveTo>
                <a:cubicBezTo>
                  <a:pt x="491" y="1"/>
                  <a:pt x="1" y="395"/>
                  <a:pt x="187" y="1029"/>
                </a:cubicBezTo>
                <a:cubicBezTo>
                  <a:pt x="378" y="1984"/>
                  <a:pt x="569" y="3003"/>
                  <a:pt x="697" y="4022"/>
                </a:cubicBezTo>
                <a:cubicBezTo>
                  <a:pt x="760" y="4404"/>
                  <a:pt x="1079" y="4722"/>
                  <a:pt x="1524" y="4722"/>
                </a:cubicBezTo>
                <a:lnTo>
                  <a:pt x="1588" y="4722"/>
                </a:lnTo>
                <a:cubicBezTo>
                  <a:pt x="2034" y="4659"/>
                  <a:pt x="2352" y="4276"/>
                  <a:pt x="2289" y="3831"/>
                </a:cubicBezTo>
                <a:cubicBezTo>
                  <a:pt x="2161" y="2748"/>
                  <a:pt x="1970" y="1729"/>
                  <a:pt x="1716" y="646"/>
                </a:cubicBezTo>
                <a:cubicBezTo>
                  <a:pt x="1636" y="198"/>
                  <a:pt x="1306" y="1"/>
                  <a:pt x="96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22"/>
          <p:cNvSpPr/>
          <p:nvPr/>
        </p:nvSpPr>
        <p:spPr>
          <a:xfrm>
            <a:off x="3623197" y="2875820"/>
            <a:ext cx="116160" cy="57252"/>
          </a:xfrm>
          <a:custGeom>
            <a:avLst/>
            <a:gdLst/>
            <a:ahLst/>
            <a:cxnLst/>
            <a:rect l="l" t="t" r="r" b="b"/>
            <a:pathLst>
              <a:path w="4841" h="2386" extrusionOk="0">
                <a:moveTo>
                  <a:pt x="759" y="0"/>
                </a:moveTo>
                <a:cubicBezTo>
                  <a:pt x="402" y="0"/>
                  <a:pt x="118" y="287"/>
                  <a:pt x="64" y="666"/>
                </a:cubicBezTo>
                <a:cubicBezTo>
                  <a:pt x="1" y="1111"/>
                  <a:pt x="255" y="1557"/>
                  <a:pt x="701" y="1621"/>
                </a:cubicBezTo>
                <a:cubicBezTo>
                  <a:pt x="1720" y="1812"/>
                  <a:pt x="2739" y="2067"/>
                  <a:pt x="3694" y="2385"/>
                </a:cubicBezTo>
                <a:lnTo>
                  <a:pt x="3949" y="2385"/>
                </a:lnTo>
                <a:cubicBezTo>
                  <a:pt x="4268" y="2321"/>
                  <a:pt x="4586" y="2130"/>
                  <a:pt x="4713" y="1812"/>
                </a:cubicBezTo>
                <a:cubicBezTo>
                  <a:pt x="4841" y="1366"/>
                  <a:pt x="4586" y="920"/>
                  <a:pt x="4140" y="793"/>
                </a:cubicBezTo>
                <a:cubicBezTo>
                  <a:pt x="3121" y="475"/>
                  <a:pt x="2102" y="220"/>
                  <a:pt x="956" y="29"/>
                </a:cubicBezTo>
                <a:cubicBezTo>
                  <a:pt x="889" y="10"/>
                  <a:pt x="823" y="0"/>
                  <a:pt x="75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22"/>
          <p:cNvSpPr/>
          <p:nvPr/>
        </p:nvSpPr>
        <p:spPr>
          <a:xfrm>
            <a:off x="4191423" y="3335613"/>
            <a:ext cx="73593" cy="110881"/>
          </a:xfrm>
          <a:custGeom>
            <a:avLst/>
            <a:gdLst/>
            <a:ahLst/>
            <a:cxnLst/>
            <a:rect l="l" t="t" r="r" b="b"/>
            <a:pathLst>
              <a:path w="3067" h="4621" extrusionOk="0">
                <a:moveTo>
                  <a:pt x="1048" y="1"/>
                </a:moveTo>
                <a:cubicBezTo>
                  <a:pt x="518" y="1"/>
                  <a:pt x="0" y="525"/>
                  <a:pt x="329" y="1182"/>
                </a:cubicBezTo>
                <a:cubicBezTo>
                  <a:pt x="711" y="2074"/>
                  <a:pt x="1093" y="3092"/>
                  <a:pt x="1411" y="4048"/>
                </a:cubicBezTo>
                <a:cubicBezTo>
                  <a:pt x="1539" y="4366"/>
                  <a:pt x="1857" y="4621"/>
                  <a:pt x="2175" y="4621"/>
                </a:cubicBezTo>
                <a:cubicBezTo>
                  <a:pt x="2239" y="4621"/>
                  <a:pt x="2366" y="4621"/>
                  <a:pt x="2430" y="4557"/>
                </a:cubicBezTo>
                <a:cubicBezTo>
                  <a:pt x="2812" y="4430"/>
                  <a:pt x="3067" y="3984"/>
                  <a:pt x="2940" y="3538"/>
                </a:cubicBezTo>
                <a:cubicBezTo>
                  <a:pt x="2621" y="2519"/>
                  <a:pt x="2239" y="1500"/>
                  <a:pt x="1793" y="545"/>
                </a:cubicBezTo>
                <a:cubicBezTo>
                  <a:pt x="1635" y="160"/>
                  <a:pt x="1340" y="1"/>
                  <a:pt x="104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22"/>
          <p:cNvSpPr/>
          <p:nvPr/>
        </p:nvSpPr>
        <p:spPr>
          <a:xfrm>
            <a:off x="-1914609" y="1987070"/>
            <a:ext cx="215475" cy="415737"/>
          </a:xfrm>
          <a:custGeom>
            <a:avLst/>
            <a:gdLst/>
            <a:ahLst/>
            <a:cxnLst/>
            <a:rect l="l" t="t" r="r" b="b"/>
            <a:pathLst>
              <a:path w="8980" h="17326" extrusionOk="0">
                <a:moveTo>
                  <a:pt x="5509" y="0"/>
                </a:moveTo>
                <a:cubicBezTo>
                  <a:pt x="5187" y="0"/>
                  <a:pt x="4877" y="174"/>
                  <a:pt x="4776" y="577"/>
                </a:cubicBezTo>
                <a:cubicBezTo>
                  <a:pt x="4458" y="1659"/>
                  <a:pt x="4267" y="2742"/>
                  <a:pt x="4076" y="3761"/>
                </a:cubicBezTo>
                <a:cubicBezTo>
                  <a:pt x="4012" y="4079"/>
                  <a:pt x="4076" y="4334"/>
                  <a:pt x="4331" y="4525"/>
                </a:cubicBezTo>
                <a:lnTo>
                  <a:pt x="0" y="8856"/>
                </a:lnTo>
                <a:lnTo>
                  <a:pt x="4012" y="12868"/>
                </a:lnTo>
                <a:cubicBezTo>
                  <a:pt x="3757" y="12995"/>
                  <a:pt x="3694" y="13250"/>
                  <a:pt x="3694" y="13505"/>
                </a:cubicBezTo>
                <a:cubicBezTo>
                  <a:pt x="3821" y="14587"/>
                  <a:pt x="4012" y="15670"/>
                  <a:pt x="4203" y="16689"/>
                </a:cubicBezTo>
                <a:cubicBezTo>
                  <a:pt x="4267" y="17071"/>
                  <a:pt x="4585" y="17326"/>
                  <a:pt x="4967" y="17326"/>
                </a:cubicBezTo>
                <a:lnTo>
                  <a:pt x="5158" y="17326"/>
                </a:lnTo>
                <a:cubicBezTo>
                  <a:pt x="5541" y="17262"/>
                  <a:pt x="5859" y="16816"/>
                  <a:pt x="5732" y="16434"/>
                </a:cubicBezTo>
                <a:cubicBezTo>
                  <a:pt x="5541" y="15415"/>
                  <a:pt x="5413" y="14396"/>
                  <a:pt x="5286" y="13377"/>
                </a:cubicBezTo>
                <a:cubicBezTo>
                  <a:pt x="5222" y="13123"/>
                  <a:pt x="5158" y="12932"/>
                  <a:pt x="4967" y="12804"/>
                </a:cubicBezTo>
                <a:lnTo>
                  <a:pt x="8979" y="8856"/>
                </a:lnTo>
                <a:lnTo>
                  <a:pt x="4776" y="4716"/>
                </a:lnTo>
                <a:lnTo>
                  <a:pt x="4840" y="4716"/>
                </a:lnTo>
                <a:cubicBezTo>
                  <a:pt x="5222" y="4716"/>
                  <a:pt x="5541" y="4462"/>
                  <a:pt x="5668" y="4079"/>
                </a:cubicBezTo>
                <a:cubicBezTo>
                  <a:pt x="5859" y="3061"/>
                  <a:pt x="6050" y="2042"/>
                  <a:pt x="6368" y="1023"/>
                </a:cubicBezTo>
                <a:cubicBezTo>
                  <a:pt x="6522" y="407"/>
                  <a:pt x="6001" y="0"/>
                  <a:pt x="550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22"/>
          <p:cNvSpPr/>
          <p:nvPr/>
        </p:nvSpPr>
        <p:spPr>
          <a:xfrm>
            <a:off x="-1742565" y="2580202"/>
            <a:ext cx="87750" cy="103778"/>
          </a:xfrm>
          <a:custGeom>
            <a:avLst/>
            <a:gdLst/>
            <a:ahLst/>
            <a:cxnLst/>
            <a:rect l="l" t="t" r="r" b="b"/>
            <a:pathLst>
              <a:path w="3657" h="4325" extrusionOk="0">
                <a:moveTo>
                  <a:pt x="1064" y="1"/>
                </a:moveTo>
                <a:cubicBezTo>
                  <a:pt x="528" y="1"/>
                  <a:pt x="1" y="559"/>
                  <a:pt x="345" y="1204"/>
                </a:cubicBezTo>
                <a:cubicBezTo>
                  <a:pt x="918" y="2159"/>
                  <a:pt x="1427" y="3051"/>
                  <a:pt x="2064" y="3942"/>
                </a:cubicBezTo>
                <a:cubicBezTo>
                  <a:pt x="2192" y="4197"/>
                  <a:pt x="2446" y="4325"/>
                  <a:pt x="2701" y="4325"/>
                </a:cubicBezTo>
                <a:cubicBezTo>
                  <a:pt x="2892" y="4325"/>
                  <a:pt x="3019" y="4261"/>
                  <a:pt x="3147" y="4197"/>
                </a:cubicBezTo>
                <a:cubicBezTo>
                  <a:pt x="3529" y="3942"/>
                  <a:pt x="3656" y="3433"/>
                  <a:pt x="3402" y="3051"/>
                </a:cubicBezTo>
                <a:cubicBezTo>
                  <a:pt x="2828" y="2223"/>
                  <a:pt x="2255" y="1331"/>
                  <a:pt x="1746" y="440"/>
                </a:cubicBezTo>
                <a:cubicBezTo>
                  <a:pt x="1580" y="130"/>
                  <a:pt x="1321" y="1"/>
                  <a:pt x="106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22"/>
          <p:cNvSpPr/>
          <p:nvPr/>
        </p:nvSpPr>
        <p:spPr>
          <a:xfrm>
            <a:off x="-1796962" y="2440191"/>
            <a:ext cx="68794" cy="109321"/>
          </a:xfrm>
          <a:custGeom>
            <a:avLst/>
            <a:gdLst/>
            <a:ahLst/>
            <a:cxnLst/>
            <a:rect l="l" t="t" r="r" b="b"/>
            <a:pathLst>
              <a:path w="2867" h="4556" extrusionOk="0">
                <a:moveTo>
                  <a:pt x="908" y="1"/>
                </a:moveTo>
                <a:cubicBezTo>
                  <a:pt x="839" y="1"/>
                  <a:pt x="769" y="11"/>
                  <a:pt x="701" y="34"/>
                </a:cubicBezTo>
                <a:cubicBezTo>
                  <a:pt x="255" y="161"/>
                  <a:pt x="1" y="607"/>
                  <a:pt x="128" y="989"/>
                </a:cubicBezTo>
                <a:cubicBezTo>
                  <a:pt x="446" y="2072"/>
                  <a:pt x="829" y="3091"/>
                  <a:pt x="1274" y="4046"/>
                </a:cubicBezTo>
                <a:cubicBezTo>
                  <a:pt x="1402" y="4364"/>
                  <a:pt x="1656" y="4555"/>
                  <a:pt x="1975" y="4555"/>
                </a:cubicBezTo>
                <a:cubicBezTo>
                  <a:pt x="2102" y="4555"/>
                  <a:pt x="2230" y="4555"/>
                  <a:pt x="2293" y="4492"/>
                </a:cubicBezTo>
                <a:cubicBezTo>
                  <a:pt x="2675" y="4301"/>
                  <a:pt x="2866" y="3855"/>
                  <a:pt x="2675" y="3473"/>
                </a:cubicBezTo>
                <a:cubicBezTo>
                  <a:pt x="2293" y="2517"/>
                  <a:pt x="1911" y="1499"/>
                  <a:pt x="1656" y="543"/>
                </a:cubicBezTo>
                <a:cubicBezTo>
                  <a:pt x="1552" y="229"/>
                  <a:pt x="1231" y="1"/>
                  <a:pt x="90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22"/>
          <p:cNvSpPr/>
          <p:nvPr/>
        </p:nvSpPr>
        <p:spPr>
          <a:xfrm>
            <a:off x="-1778629" y="1845187"/>
            <a:ext cx="77552" cy="108361"/>
          </a:xfrm>
          <a:custGeom>
            <a:avLst/>
            <a:gdLst/>
            <a:ahLst/>
            <a:cxnLst/>
            <a:rect l="l" t="t" r="r" b="b"/>
            <a:pathLst>
              <a:path w="3232" h="4516" extrusionOk="0">
                <a:moveTo>
                  <a:pt x="2170" y="1"/>
                </a:moveTo>
                <a:cubicBezTo>
                  <a:pt x="1919" y="1"/>
                  <a:pt x="1674" y="130"/>
                  <a:pt x="1529" y="440"/>
                </a:cubicBezTo>
                <a:cubicBezTo>
                  <a:pt x="1020" y="1395"/>
                  <a:pt x="574" y="2414"/>
                  <a:pt x="192" y="3433"/>
                </a:cubicBezTo>
                <a:cubicBezTo>
                  <a:pt x="1" y="3815"/>
                  <a:pt x="192" y="4325"/>
                  <a:pt x="638" y="4516"/>
                </a:cubicBezTo>
                <a:lnTo>
                  <a:pt x="892" y="4516"/>
                </a:lnTo>
                <a:cubicBezTo>
                  <a:pt x="1211" y="4516"/>
                  <a:pt x="1529" y="4325"/>
                  <a:pt x="1657" y="4006"/>
                </a:cubicBezTo>
                <a:cubicBezTo>
                  <a:pt x="2039" y="3051"/>
                  <a:pt x="2421" y="2096"/>
                  <a:pt x="2930" y="1204"/>
                </a:cubicBezTo>
                <a:cubicBezTo>
                  <a:pt x="3231" y="559"/>
                  <a:pt x="2690" y="1"/>
                  <a:pt x="217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22"/>
          <p:cNvSpPr/>
          <p:nvPr/>
        </p:nvSpPr>
        <p:spPr>
          <a:xfrm>
            <a:off x="-1647209" y="1518015"/>
            <a:ext cx="213963" cy="213963"/>
          </a:xfrm>
          <a:custGeom>
            <a:avLst/>
            <a:gdLst/>
            <a:ahLst/>
            <a:cxnLst/>
            <a:rect l="l" t="t" r="r" b="b"/>
            <a:pathLst>
              <a:path w="8917" h="8917" extrusionOk="0">
                <a:moveTo>
                  <a:pt x="4459" y="1"/>
                </a:moveTo>
                <a:lnTo>
                  <a:pt x="1" y="4459"/>
                </a:lnTo>
                <a:lnTo>
                  <a:pt x="1656" y="6114"/>
                </a:lnTo>
                <a:lnTo>
                  <a:pt x="1656" y="6178"/>
                </a:lnTo>
                <a:cubicBezTo>
                  <a:pt x="1338" y="6496"/>
                  <a:pt x="1338" y="7006"/>
                  <a:pt x="1656" y="7324"/>
                </a:cubicBezTo>
                <a:cubicBezTo>
                  <a:pt x="1784" y="7452"/>
                  <a:pt x="1975" y="7515"/>
                  <a:pt x="2230" y="7515"/>
                </a:cubicBezTo>
                <a:cubicBezTo>
                  <a:pt x="2421" y="7515"/>
                  <a:pt x="2612" y="7452"/>
                  <a:pt x="2803" y="7261"/>
                </a:cubicBezTo>
                <a:lnTo>
                  <a:pt x="4459" y="8916"/>
                </a:lnTo>
                <a:lnTo>
                  <a:pt x="8916" y="4459"/>
                </a:lnTo>
                <a:lnTo>
                  <a:pt x="445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22"/>
          <p:cNvSpPr/>
          <p:nvPr/>
        </p:nvSpPr>
        <p:spPr>
          <a:xfrm>
            <a:off x="-1709860" y="1717486"/>
            <a:ext cx="87126" cy="100059"/>
          </a:xfrm>
          <a:custGeom>
            <a:avLst/>
            <a:gdLst/>
            <a:ahLst/>
            <a:cxnLst/>
            <a:rect l="l" t="t" r="r" b="b"/>
            <a:pathLst>
              <a:path w="3631" h="4170" extrusionOk="0">
                <a:moveTo>
                  <a:pt x="2782" y="0"/>
                </a:moveTo>
                <a:cubicBezTo>
                  <a:pt x="2549" y="0"/>
                  <a:pt x="2314" y="100"/>
                  <a:pt x="2166" y="285"/>
                </a:cubicBezTo>
                <a:cubicBezTo>
                  <a:pt x="1465" y="1113"/>
                  <a:pt x="829" y="2005"/>
                  <a:pt x="255" y="2960"/>
                </a:cubicBezTo>
                <a:cubicBezTo>
                  <a:pt x="1" y="3342"/>
                  <a:pt x="128" y="3788"/>
                  <a:pt x="510" y="4042"/>
                </a:cubicBezTo>
                <a:cubicBezTo>
                  <a:pt x="637" y="4106"/>
                  <a:pt x="765" y="4170"/>
                  <a:pt x="892" y="4170"/>
                </a:cubicBezTo>
                <a:cubicBezTo>
                  <a:pt x="1211" y="4170"/>
                  <a:pt x="1465" y="4042"/>
                  <a:pt x="1593" y="3788"/>
                </a:cubicBezTo>
                <a:cubicBezTo>
                  <a:pt x="2166" y="2960"/>
                  <a:pt x="2739" y="2068"/>
                  <a:pt x="3376" y="1304"/>
                </a:cubicBezTo>
                <a:cubicBezTo>
                  <a:pt x="3631" y="922"/>
                  <a:pt x="3567" y="412"/>
                  <a:pt x="3249" y="158"/>
                </a:cubicBezTo>
                <a:cubicBezTo>
                  <a:pt x="3116" y="51"/>
                  <a:pt x="2949" y="0"/>
                  <a:pt x="278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22"/>
          <p:cNvSpPr/>
          <p:nvPr/>
        </p:nvSpPr>
        <p:spPr>
          <a:xfrm>
            <a:off x="-1658918" y="2705552"/>
            <a:ext cx="222626" cy="225985"/>
          </a:xfrm>
          <a:custGeom>
            <a:avLst/>
            <a:gdLst/>
            <a:ahLst/>
            <a:cxnLst/>
            <a:rect l="l" t="t" r="r" b="b"/>
            <a:pathLst>
              <a:path w="9278" h="9418" extrusionOk="0">
                <a:moveTo>
                  <a:pt x="1102" y="1"/>
                </a:moveTo>
                <a:cubicBezTo>
                  <a:pt x="511" y="1"/>
                  <a:pt x="0" y="732"/>
                  <a:pt x="552" y="1330"/>
                </a:cubicBezTo>
                <a:cubicBezTo>
                  <a:pt x="1062" y="1966"/>
                  <a:pt x="1635" y="2603"/>
                  <a:pt x="2144" y="3176"/>
                </a:cubicBezTo>
                <a:lnTo>
                  <a:pt x="361" y="4959"/>
                </a:lnTo>
                <a:lnTo>
                  <a:pt x="4819" y="9417"/>
                </a:lnTo>
                <a:lnTo>
                  <a:pt x="9277" y="4959"/>
                </a:lnTo>
                <a:lnTo>
                  <a:pt x="4819" y="502"/>
                </a:lnTo>
                <a:lnTo>
                  <a:pt x="3291" y="2094"/>
                </a:lnTo>
                <a:cubicBezTo>
                  <a:pt x="2781" y="1521"/>
                  <a:pt x="2272" y="947"/>
                  <a:pt x="1762" y="374"/>
                </a:cubicBezTo>
                <a:cubicBezTo>
                  <a:pt x="1568" y="109"/>
                  <a:pt x="1329" y="1"/>
                  <a:pt x="110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22"/>
          <p:cNvSpPr/>
          <p:nvPr/>
        </p:nvSpPr>
        <p:spPr>
          <a:xfrm>
            <a:off x="-828907" y="4537210"/>
            <a:ext cx="309464" cy="315150"/>
          </a:xfrm>
          <a:custGeom>
            <a:avLst/>
            <a:gdLst/>
            <a:ahLst/>
            <a:cxnLst/>
            <a:rect l="l" t="t" r="r" b="b"/>
            <a:pathLst>
              <a:path w="12897" h="13134" extrusionOk="0">
                <a:moveTo>
                  <a:pt x="1070" y="1"/>
                </a:moveTo>
                <a:cubicBezTo>
                  <a:pt x="523" y="1"/>
                  <a:pt x="0" y="567"/>
                  <a:pt x="351" y="1224"/>
                </a:cubicBezTo>
                <a:cubicBezTo>
                  <a:pt x="860" y="2179"/>
                  <a:pt x="1433" y="3071"/>
                  <a:pt x="2070" y="3963"/>
                </a:cubicBezTo>
                <a:cubicBezTo>
                  <a:pt x="2198" y="4154"/>
                  <a:pt x="2452" y="4281"/>
                  <a:pt x="2707" y="4345"/>
                </a:cubicBezTo>
                <a:lnTo>
                  <a:pt x="2834" y="4345"/>
                </a:lnTo>
                <a:lnTo>
                  <a:pt x="2834" y="10458"/>
                </a:lnTo>
                <a:lnTo>
                  <a:pt x="8439" y="10458"/>
                </a:lnTo>
                <a:cubicBezTo>
                  <a:pt x="8439" y="10713"/>
                  <a:pt x="8502" y="10968"/>
                  <a:pt x="8693" y="11095"/>
                </a:cubicBezTo>
                <a:cubicBezTo>
                  <a:pt x="9585" y="11796"/>
                  <a:pt x="10476" y="12433"/>
                  <a:pt x="11368" y="13006"/>
                </a:cubicBezTo>
                <a:cubicBezTo>
                  <a:pt x="11495" y="13133"/>
                  <a:pt x="11623" y="13133"/>
                  <a:pt x="11814" y="13133"/>
                </a:cubicBezTo>
                <a:cubicBezTo>
                  <a:pt x="12578" y="13133"/>
                  <a:pt x="12896" y="12114"/>
                  <a:pt x="12196" y="11732"/>
                </a:cubicBezTo>
                <a:lnTo>
                  <a:pt x="12196" y="11668"/>
                </a:lnTo>
                <a:cubicBezTo>
                  <a:pt x="11368" y="11095"/>
                  <a:pt x="10540" y="10458"/>
                  <a:pt x="9712" y="9822"/>
                </a:cubicBezTo>
                <a:cubicBezTo>
                  <a:pt x="9572" y="9728"/>
                  <a:pt x="9433" y="9669"/>
                  <a:pt x="9268" y="9669"/>
                </a:cubicBezTo>
                <a:cubicBezTo>
                  <a:pt x="9207" y="9669"/>
                  <a:pt x="9144" y="9677"/>
                  <a:pt x="9075" y="9694"/>
                </a:cubicBezTo>
                <a:lnTo>
                  <a:pt x="9075" y="4090"/>
                </a:lnTo>
                <a:lnTo>
                  <a:pt x="3217" y="4090"/>
                </a:lnTo>
                <a:cubicBezTo>
                  <a:pt x="3535" y="3835"/>
                  <a:pt x="3599" y="3389"/>
                  <a:pt x="3408" y="3071"/>
                </a:cubicBezTo>
                <a:cubicBezTo>
                  <a:pt x="2771" y="2179"/>
                  <a:pt x="2261" y="1288"/>
                  <a:pt x="1752" y="396"/>
                </a:cubicBezTo>
                <a:cubicBezTo>
                  <a:pt x="1573" y="118"/>
                  <a:pt x="1319" y="1"/>
                  <a:pt x="107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22"/>
          <p:cNvSpPr/>
          <p:nvPr/>
        </p:nvSpPr>
        <p:spPr>
          <a:xfrm>
            <a:off x="-368419" y="4909037"/>
            <a:ext cx="125566" cy="57924"/>
          </a:xfrm>
          <a:custGeom>
            <a:avLst/>
            <a:gdLst/>
            <a:ahLst/>
            <a:cxnLst/>
            <a:rect l="l" t="t" r="r" b="b"/>
            <a:pathLst>
              <a:path w="5233" h="2414" extrusionOk="0">
                <a:moveTo>
                  <a:pt x="1161" y="0"/>
                </a:moveTo>
                <a:cubicBezTo>
                  <a:pt x="305" y="0"/>
                  <a:pt x="0" y="1357"/>
                  <a:pt x="1029" y="1586"/>
                </a:cubicBezTo>
                <a:cubicBezTo>
                  <a:pt x="2048" y="1904"/>
                  <a:pt x="3131" y="2159"/>
                  <a:pt x="4213" y="2413"/>
                </a:cubicBezTo>
                <a:lnTo>
                  <a:pt x="4341" y="2413"/>
                </a:lnTo>
                <a:cubicBezTo>
                  <a:pt x="4723" y="2413"/>
                  <a:pt x="5041" y="2095"/>
                  <a:pt x="5105" y="1713"/>
                </a:cubicBezTo>
                <a:cubicBezTo>
                  <a:pt x="5232" y="1331"/>
                  <a:pt x="4914" y="885"/>
                  <a:pt x="4468" y="821"/>
                </a:cubicBezTo>
                <a:cubicBezTo>
                  <a:pt x="3449" y="630"/>
                  <a:pt x="2430" y="376"/>
                  <a:pt x="1475" y="57"/>
                </a:cubicBezTo>
                <a:cubicBezTo>
                  <a:pt x="1364" y="18"/>
                  <a:pt x="1259" y="0"/>
                  <a:pt x="116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22"/>
          <p:cNvSpPr/>
          <p:nvPr/>
        </p:nvSpPr>
        <p:spPr>
          <a:xfrm>
            <a:off x="-918433" y="4248190"/>
            <a:ext cx="53629" cy="112105"/>
          </a:xfrm>
          <a:custGeom>
            <a:avLst/>
            <a:gdLst/>
            <a:ahLst/>
            <a:cxnLst/>
            <a:rect l="l" t="t" r="r" b="b"/>
            <a:pathLst>
              <a:path w="2235" h="4672" extrusionOk="0">
                <a:moveTo>
                  <a:pt x="875" y="1"/>
                </a:moveTo>
                <a:cubicBezTo>
                  <a:pt x="440" y="1"/>
                  <a:pt x="0" y="326"/>
                  <a:pt x="70" y="915"/>
                </a:cubicBezTo>
                <a:cubicBezTo>
                  <a:pt x="197" y="1933"/>
                  <a:pt x="388" y="3016"/>
                  <a:pt x="643" y="4099"/>
                </a:cubicBezTo>
                <a:cubicBezTo>
                  <a:pt x="706" y="4417"/>
                  <a:pt x="1025" y="4672"/>
                  <a:pt x="1407" y="4672"/>
                </a:cubicBezTo>
                <a:lnTo>
                  <a:pt x="1598" y="4672"/>
                </a:lnTo>
                <a:cubicBezTo>
                  <a:pt x="1980" y="4608"/>
                  <a:pt x="2235" y="4162"/>
                  <a:pt x="2171" y="3780"/>
                </a:cubicBezTo>
                <a:cubicBezTo>
                  <a:pt x="1916" y="2761"/>
                  <a:pt x="1789" y="1742"/>
                  <a:pt x="1662" y="723"/>
                </a:cubicBezTo>
                <a:cubicBezTo>
                  <a:pt x="1604" y="230"/>
                  <a:pt x="1241" y="1"/>
                  <a:pt x="87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22"/>
          <p:cNvSpPr/>
          <p:nvPr/>
        </p:nvSpPr>
        <p:spPr>
          <a:xfrm>
            <a:off x="-887767" y="4396863"/>
            <a:ext cx="71865" cy="110137"/>
          </a:xfrm>
          <a:custGeom>
            <a:avLst/>
            <a:gdLst/>
            <a:ahLst/>
            <a:cxnLst/>
            <a:rect l="l" t="t" r="r" b="b"/>
            <a:pathLst>
              <a:path w="2995" h="4590" extrusionOk="0">
                <a:moveTo>
                  <a:pt x="965" y="1"/>
                </a:moveTo>
                <a:cubicBezTo>
                  <a:pt x="483" y="1"/>
                  <a:pt x="0" y="407"/>
                  <a:pt x="193" y="1023"/>
                </a:cubicBezTo>
                <a:cubicBezTo>
                  <a:pt x="511" y="2106"/>
                  <a:pt x="893" y="3125"/>
                  <a:pt x="1339" y="4080"/>
                </a:cubicBezTo>
                <a:cubicBezTo>
                  <a:pt x="1466" y="4398"/>
                  <a:pt x="1785" y="4590"/>
                  <a:pt x="2103" y="4590"/>
                </a:cubicBezTo>
                <a:cubicBezTo>
                  <a:pt x="2167" y="4590"/>
                  <a:pt x="2294" y="4526"/>
                  <a:pt x="2422" y="4526"/>
                </a:cubicBezTo>
                <a:cubicBezTo>
                  <a:pt x="2804" y="4335"/>
                  <a:pt x="2995" y="3889"/>
                  <a:pt x="2804" y="3443"/>
                </a:cubicBezTo>
                <a:cubicBezTo>
                  <a:pt x="2422" y="2488"/>
                  <a:pt x="2040" y="1533"/>
                  <a:pt x="1721" y="577"/>
                </a:cubicBezTo>
                <a:cubicBezTo>
                  <a:pt x="1595" y="175"/>
                  <a:pt x="1280" y="1"/>
                  <a:pt x="96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22"/>
          <p:cNvSpPr/>
          <p:nvPr/>
        </p:nvSpPr>
        <p:spPr>
          <a:xfrm>
            <a:off x="-977892" y="4039386"/>
            <a:ext cx="151288" cy="171156"/>
          </a:xfrm>
          <a:custGeom>
            <a:avLst/>
            <a:gdLst/>
            <a:ahLst/>
            <a:cxnLst/>
            <a:rect l="l" t="t" r="r" b="b"/>
            <a:pathLst>
              <a:path w="6305" h="7133" extrusionOk="0">
                <a:moveTo>
                  <a:pt x="0" y="0"/>
                </a:moveTo>
                <a:lnTo>
                  <a:pt x="0" y="6305"/>
                </a:lnTo>
                <a:lnTo>
                  <a:pt x="2357" y="6305"/>
                </a:lnTo>
                <a:cubicBezTo>
                  <a:pt x="2357" y="6751"/>
                  <a:pt x="2739" y="7133"/>
                  <a:pt x="3184" y="7133"/>
                </a:cubicBezTo>
                <a:cubicBezTo>
                  <a:pt x="3567" y="7133"/>
                  <a:pt x="3949" y="6751"/>
                  <a:pt x="3949" y="6305"/>
                </a:cubicBezTo>
                <a:lnTo>
                  <a:pt x="6305" y="6305"/>
                </a:lnTo>
                <a:lnTo>
                  <a:pt x="630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22"/>
          <p:cNvSpPr/>
          <p:nvPr/>
        </p:nvSpPr>
        <p:spPr>
          <a:xfrm>
            <a:off x="-509462" y="4852241"/>
            <a:ext cx="126022" cy="70401"/>
          </a:xfrm>
          <a:custGeom>
            <a:avLst/>
            <a:gdLst/>
            <a:ahLst/>
            <a:cxnLst/>
            <a:rect l="l" t="t" r="r" b="b"/>
            <a:pathLst>
              <a:path w="5252" h="2934" extrusionOk="0">
                <a:moveTo>
                  <a:pt x="1122" y="1"/>
                </a:moveTo>
                <a:cubicBezTo>
                  <a:pt x="404" y="1"/>
                  <a:pt x="0" y="1104"/>
                  <a:pt x="857" y="1533"/>
                </a:cubicBezTo>
                <a:cubicBezTo>
                  <a:pt x="1812" y="2042"/>
                  <a:pt x="2768" y="2488"/>
                  <a:pt x="3787" y="2870"/>
                </a:cubicBezTo>
                <a:cubicBezTo>
                  <a:pt x="3914" y="2934"/>
                  <a:pt x="3978" y="2934"/>
                  <a:pt x="4105" y="2934"/>
                </a:cubicBezTo>
                <a:cubicBezTo>
                  <a:pt x="4997" y="2934"/>
                  <a:pt x="5251" y="1724"/>
                  <a:pt x="4423" y="1405"/>
                </a:cubicBezTo>
                <a:cubicBezTo>
                  <a:pt x="3468" y="1023"/>
                  <a:pt x="2513" y="641"/>
                  <a:pt x="1558" y="131"/>
                </a:cubicBezTo>
                <a:cubicBezTo>
                  <a:pt x="1406" y="40"/>
                  <a:pt x="1258" y="1"/>
                  <a:pt x="112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22"/>
          <p:cNvSpPr/>
          <p:nvPr/>
        </p:nvSpPr>
        <p:spPr>
          <a:xfrm>
            <a:off x="-209260" y="4890537"/>
            <a:ext cx="227713" cy="151288"/>
          </a:xfrm>
          <a:custGeom>
            <a:avLst/>
            <a:gdLst/>
            <a:ahLst/>
            <a:cxnLst/>
            <a:rect l="l" t="t" r="r" b="b"/>
            <a:pathLst>
              <a:path w="9490" h="6305" extrusionOk="0">
                <a:moveTo>
                  <a:pt x="3185" y="0"/>
                </a:moveTo>
                <a:lnTo>
                  <a:pt x="3185" y="2165"/>
                </a:lnTo>
                <a:cubicBezTo>
                  <a:pt x="2420" y="2165"/>
                  <a:pt x="1656" y="2102"/>
                  <a:pt x="892" y="2038"/>
                </a:cubicBezTo>
                <a:cubicBezTo>
                  <a:pt x="854" y="2033"/>
                  <a:pt x="816" y="2030"/>
                  <a:pt x="779" y="2030"/>
                </a:cubicBezTo>
                <a:cubicBezTo>
                  <a:pt x="383" y="2030"/>
                  <a:pt x="64" y="2331"/>
                  <a:pt x="64" y="2739"/>
                </a:cubicBezTo>
                <a:cubicBezTo>
                  <a:pt x="0" y="3184"/>
                  <a:pt x="319" y="3566"/>
                  <a:pt x="765" y="3630"/>
                </a:cubicBezTo>
                <a:cubicBezTo>
                  <a:pt x="1529" y="3694"/>
                  <a:pt x="2357" y="3758"/>
                  <a:pt x="3185" y="3758"/>
                </a:cubicBezTo>
                <a:lnTo>
                  <a:pt x="3185" y="6305"/>
                </a:lnTo>
                <a:lnTo>
                  <a:pt x="9489" y="6305"/>
                </a:lnTo>
                <a:lnTo>
                  <a:pt x="948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22"/>
          <p:cNvSpPr/>
          <p:nvPr/>
        </p:nvSpPr>
        <p:spPr>
          <a:xfrm>
            <a:off x="1331051" y="1643317"/>
            <a:ext cx="230784" cy="230784"/>
          </a:xfrm>
          <a:custGeom>
            <a:avLst/>
            <a:gdLst/>
            <a:ahLst/>
            <a:cxnLst/>
            <a:rect l="l" t="t" r="r" b="b"/>
            <a:pathLst>
              <a:path w="9618" h="9618" extrusionOk="0">
                <a:moveTo>
                  <a:pt x="1" y="1"/>
                </a:moveTo>
                <a:lnTo>
                  <a:pt x="1" y="9617"/>
                </a:lnTo>
                <a:lnTo>
                  <a:pt x="9617" y="9617"/>
                </a:lnTo>
                <a:lnTo>
                  <a:pt x="961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22"/>
          <p:cNvSpPr/>
          <p:nvPr/>
        </p:nvSpPr>
        <p:spPr>
          <a:xfrm>
            <a:off x="2385439" y="588929"/>
            <a:ext cx="230760" cy="230784"/>
          </a:xfrm>
          <a:custGeom>
            <a:avLst/>
            <a:gdLst/>
            <a:ahLst/>
            <a:cxnLst/>
            <a:rect l="l" t="t" r="r" b="b"/>
            <a:pathLst>
              <a:path w="9617" h="9618" extrusionOk="0">
                <a:moveTo>
                  <a:pt x="1" y="1"/>
                </a:moveTo>
                <a:lnTo>
                  <a:pt x="1" y="9617"/>
                </a:lnTo>
                <a:lnTo>
                  <a:pt x="9617" y="9617"/>
                </a:lnTo>
                <a:lnTo>
                  <a:pt x="961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22"/>
          <p:cNvSpPr/>
          <p:nvPr/>
        </p:nvSpPr>
        <p:spPr>
          <a:xfrm>
            <a:off x="2963071" y="588929"/>
            <a:ext cx="230760" cy="230784"/>
          </a:xfrm>
          <a:custGeom>
            <a:avLst/>
            <a:gdLst/>
            <a:ahLst/>
            <a:cxnLst/>
            <a:rect l="l" t="t" r="r" b="b"/>
            <a:pathLst>
              <a:path w="9617" h="9618" extrusionOk="0">
                <a:moveTo>
                  <a:pt x="0" y="1"/>
                </a:moveTo>
                <a:lnTo>
                  <a:pt x="0" y="9617"/>
                </a:lnTo>
                <a:lnTo>
                  <a:pt x="9617" y="9617"/>
                </a:lnTo>
                <a:lnTo>
                  <a:pt x="961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22"/>
          <p:cNvSpPr/>
          <p:nvPr/>
        </p:nvSpPr>
        <p:spPr>
          <a:xfrm>
            <a:off x="-493481" y="4066884"/>
            <a:ext cx="453865" cy="583750"/>
          </a:xfrm>
          <a:custGeom>
            <a:avLst/>
            <a:gdLst/>
            <a:ahLst/>
            <a:cxnLst/>
            <a:rect l="l" t="t" r="r" b="b"/>
            <a:pathLst>
              <a:path w="18915" h="24328" extrusionOk="0">
                <a:moveTo>
                  <a:pt x="16494" y="16749"/>
                </a:moveTo>
                <a:lnTo>
                  <a:pt x="12992" y="21207"/>
                </a:lnTo>
                <a:lnTo>
                  <a:pt x="12992" y="16749"/>
                </a:lnTo>
                <a:close/>
                <a:moveTo>
                  <a:pt x="17322" y="1593"/>
                </a:moveTo>
                <a:lnTo>
                  <a:pt x="17322" y="15157"/>
                </a:lnTo>
                <a:lnTo>
                  <a:pt x="12164" y="15157"/>
                </a:lnTo>
                <a:cubicBezTo>
                  <a:pt x="11718" y="15157"/>
                  <a:pt x="11400" y="15476"/>
                  <a:pt x="11400" y="15922"/>
                </a:cubicBezTo>
                <a:lnTo>
                  <a:pt x="11400" y="22672"/>
                </a:lnTo>
                <a:lnTo>
                  <a:pt x="1592" y="22672"/>
                </a:lnTo>
                <a:lnTo>
                  <a:pt x="1592" y="1593"/>
                </a:lnTo>
                <a:close/>
                <a:moveTo>
                  <a:pt x="764" y="1"/>
                </a:moveTo>
                <a:cubicBezTo>
                  <a:pt x="319" y="1"/>
                  <a:pt x="0" y="383"/>
                  <a:pt x="0" y="828"/>
                </a:cubicBezTo>
                <a:lnTo>
                  <a:pt x="0" y="23500"/>
                </a:lnTo>
                <a:cubicBezTo>
                  <a:pt x="0" y="23946"/>
                  <a:pt x="319" y="24328"/>
                  <a:pt x="764" y="24328"/>
                </a:cubicBezTo>
                <a:lnTo>
                  <a:pt x="12164" y="24328"/>
                </a:lnTo>
                <a:cubicBezTo>
                  <a:pt x="12291" y="24328"/>
                  <a:pt x="12418" y="24264"/>
                  <a:pt x="12482" y="24200"/>
                </a:cubicBezTo>
                <a:cubicBezTo>
                  <a:pt x="12610" y="24137"/>
                  <a:pt x="12737" y="24073"/>
                  <a:pt x="12801" y="24009"/>
                </a:cubicBezTo>
                <a:lnTo>
                  <a:pt x="18787" y="16431"/>
                </a:lnTo>
                <a:cubicBezTo>
                  <a:pt x="18787" y="16367"/>
                  <a:pt x="18851" y="16304"/>
                  <a:pt x="18851" y="16240"/>
                </a:cubicBezTo>
                <a:lnTo>
                  <a:pt x="18851" y="16176"/>
                </a:lnTo>
                <a:cubicBezTo>
                  <a:pt x="18914" y="16113"/>
                  <a:pt x="18914" y="16049"/>
                  <a:pt x="18851" y="15985"/>
                </a:cubicBezTo>
                <a:lnTo>
                  <a:pt x="18914" y="828"/>
                </a:lnTo>
                <a:cubicBezTo>
                  <a:pt x="18914" y="383"/>
                  <a:pt x="18596" y="1"/>
                  <a:pt x="1815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22"/>
          <p:cNvSpPr/>
          <p:nvPr/>
        </p:nvSpPr>
        <p:spPr>
          <a:xfrm>
            <a:off x="-398749" y="4164688"/>
            <a:ext cx="268960" cy="38224"/>
          </a:xfrm>
          <a:custGeom>
            <a:avLst/>
            <a:gdLst/>
            <a:ahLst/>
            <a:cxnLst/>
            <a:rect l="l" t="t" r="r" b="b"/>
            <a:pathLst>
              <a:path w="11209" h="1593" extrusionOk="0">
                <a:moveTo>
                  <a:pt x="1" y="0"/>
                </a:moveTo>
                <a:lnTo>
                  <a:pt x="1" y="1592"/>
                </a:lnTo>
                <a:lnTo>
                  <a:pt x="11209" y="1592"/>
                </a:lnTo>
                <a:lnTo>
                  <a:pt x="1120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22"/>
          <p:cNvSpPr/>
          <p:nvPr/>
        </p:nvSpPr>
        <p:spPr>
          <a:xfrm>
            <a:off x="-398749" y="4238040"/>
            <a:ext cx="268960" cy="38224"/>
          </a:xfrm>
          <a:custGeom>
            <a:avLst/>
            <a:gdLst/>
            <a:ahLst/>
            <a:cxnLst/>
            <a:rect l="l" t="t" r="r" b="b"/>
            <a:pathLst>
              <a:path w="11209" h="1593" extrusionOk="0">
                <a:moveTo>
                  <a:pt x="1" y="0"/>
                </a:moveTo>
                <a:lnTo>
                  <a:pt x="1" y="1592"/>
                </a:lnTo>
                <a:lnTo>
                  <a:pt x="11209" y="1592"/>
                </a:lnTo>
                <a:lnTo>
                  <a:pt x="1120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22"/>
          <p:cNvSpPr/>
          <p:nvPr/>
        </p:nvSpPr>
        <p:spPr>
          <a:xfrm>
            <a:off x="-398749" y="4311369"/>
            <a:ext cx="212428" cy="38248"/>
          </a:xfrm>
          <a:custGeom>
            <a:avLst/>
            <a:gdLst/>
            <a:ahLst/>
            <a:cxnLst/>
            <a:rect l="l" t="t" r="r" b="b"/>
            <a:pathLst>
              <a:path w="8853" h="1594" extrusionOk="0">
                <a:moveTo>
                  <a:pt x="1" y="1"/>
                </a:moveTo>
                <a:lnTo>
                  <a:pt x="1" y="1593"/>
                </a:lnTo>
                <a:lnTo>
                  <a:pt x="8853" y="1593"/>
                </a:lnTo>
                <a:lnTo>
                  <a:pt x="885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22"/>
          <p:cNvSpPr/>
          <p:nvPr/>
        </p:nvSpPr>
        <p:spPr>
          <a:xfrm>
            <a:off x="3959391" y="2384451"/>
            <a:ext cx="385096" cy="427903"/>
          </a:xfrm>
          <a:custGeom>
            <a:avLst/>
            <a:gdLst/>
            <a:ahLst/>
            <a:cxnLst/>
            <a:rect l="l" t="t" r="r" b="b"/>
            <a:pathLst>
              <a:path w="16049" h="17833" extrusionOk="0">
                <a:moveTo>
                  <a:pt x="8024" y="2166"/>
                </a:moveTo>
                <a:lnTo>
                  <a:pt x="14456" y="8216"/>
                </a:lnTo>
                <a:lnTo>
                  <a:pt x="14456" y="16240"/>
                </a:lnTo>
                <a:lnTo>
                  <a:pt x="11081" y="16240"/>
                </a:lnTo>
                <a:lnTo>
                  <a:pt x="11081" y="9872"/>
                </a:lnTo>
                <a:lnTo>
                  <a:pt x="4968" y="9872"/>
                </a:lnTo>
                <a:lnTo>
                  <a:pt x="4968" y="16240"/>
                </a:lnTo>
                <a:lnTo>
                  <a:pt x="1592" y="16240"/>
                </a:lnTo>
                <a:lnTo>
                  <a:pt x="1592" y="8216"/>
                </a:lnTo>
                <a:lnTo>
                  <a:pt x="8024" y="2166"/>
                </a:lnTo>
                <a:close/>
                <a:moveTo>
                  <a:pt x="8024" y="1"/>
                </a:moveTo>
                <a:lnTo>
                  <a:pt x="0" y="7515"/>
                </a:lnTo>
                <a:lnTo>
                  <a:pt x="0" y="17832"/>
                </a:lnTo>
                <a:lnTo>
                  <a:pt x="6560" y="17832"/>
                </a:lnTo>
                <a:lnTo>
                  <a:pt x="6560" y="11464"/>
                </a:lnTo>
                <a:lnTo>
                  <a:pt x="9489" y="11464"/>
                </a:lnTo>
                <a:lnTo>
                  <a:pt x="9489" y="17832"/>
                </a:lnTo>
                <a:lnTo>
                  <a:pt x="16049" y="17832"/>
                </a:lnTo>
                <a:lnTo>
                  <a:pt x="16049" y="7515"/>
                </a:lnTo>
                <a:lnTo>
                  <a:pt x="802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22"/>
          <p:cNvSpPr/>
          <p:nvPr/>
        </p:nvSpPr>
        <p:spPr>
          <a:xfrm>
            <a:off x="1338705" y="153948"/>
            <a:ext cx="504279" cy="431958"/>
          </a:xfrm>
          <a:custGeom>
            <a:avLst/>
            <a:gdLst/>
            <a:ahLst/>
            <a:cxnLst/>
            <a:rect l="l" t="t" r="r" b="b"/>
            <a:pathLst>
              <a:path w="21016" h="18002" extrusionOk="0">
                <a:moveTo>
                  <a:pt x="8980" y="1635"/>
                </a:moveTo>
                <a:cubicBezTo>
                  <a:pt x="15603" y="1635"/>
                  <a:pt x="18851" y="9595"/>
                  <a:pt x="14202" y="14244"/>
                </a:cubicBezTo>
                <a:cubicBezTo>
                  <a:pt x="12701" y="15745"/>
                  <a:pt x="10855" y="16416"/>
                  <a:pt x="9043" y="16416"/>
                </a:cubicBezTo>
                <a:cubicBezTo>
                  <a:pt x="5242" y="16416"/>
                  <a:pt x="1592" y="13464"/>
                  <a:pt x="1592" y="9022"/>
                </a:cubicBezTo>
                <a:cubicBezTo>
                  <a:pt x="1592" y="4883"/>
                  <a:pt x="4904" y="1635"/>
                  <a:pt x="8980" y="1635"/>
                </a:cubicBezTo>
                <a:close/>
                <a:moveTo>
                  <a:pt x="9054" y="0"/>
                </a:moveTo>
                <a:cubicBezTo>
                  <a:pt x="4432" y="0"/>
                  <a:pt x="0" y="3593"/>
                  <a:pt x="0" y="9022"/>
                </a:cubicBezTo>
                <a:cubicBezTo>
                  <a:pt x="0" y="13926"/>
                  <a:pt x="4012" y="18001"/>
                  <a:pt x="8980" y="18001"/>
                </a:cubicBezTo>
                <a:cubicBezTo>
                  <a:pt x="17004" y="18001"/>
                  <a:pt x="21016" y="8322"/>
                  <a:pt x="15348" y="2654"/>
                </a:cubicBezTo>
                <a:cubicBezTo>
                  <a:pt x="13515" y="821"/>
                  <a:pt x="11263" y="0"/>
                  <a:pt x="905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22"/>
          <p:cNvSpPr/>
          <p:nvPr/>
        </p:nvSpPr>
        <p:spPr>
          <a:xfrm>
            <a:off x="1483875" y="232891"/>
            <a:ext cx="97804" cy="226177"/>
          </a:xfrm>
          <a:custGeom>
            <a:avLst/>
            <a:gdLst/>
            <a:ahLst/>
            <a:cxnLst/>
            <a:rect l="l" t="t" r="r" b="b"/>
            <a:pathLst>
              <a:path w="4076" h="9426" extrusionOk="0">
                <a:moveTo>
                  <a:pt x="2484" y="1"/>
                </a:moveTo>
                <a:lnTo>
                  <a:pt x="2484" y="5668"/>
                </a:lnTo>
                <a:lnTo>
                  <a:pt x="0" y="8279"/>
                </a:lnTo>
                <a:lnTo>
                  <a:pt x="1146" y="9426"/>
                </a:lnTo>
                <a:lnTo>
                  <a:pt x="4076" y="6305"/>
                </a:lnTo>
                <a:lnTo>
                  <a:pt x="407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22"/>
          <p:cNvSpPr/>
          <p:nvPr/>
        </p:nvSpPr>
        <p:spPr>
          <a:xfrm>
            <a:off x="-1092516" y="2430305"/>
            <a:ext cx="165062" cy="166573"/>
          </a:xfrm>
          <a:custGeom>
            <a:avLst/>
            <a:gdLst/>
            <a:ahLst/>
            <a:cxnLst/>
            <a:rect l="l" t="t" r="r" b="b"/>
            <a:pathLst>
              <a:path w="6879" h="6942" extrusionOk="0">
                <a:moveTo>
                  <a:pt x="2612" y="0"/>
                </a:moveTo>
                <a:lnTo>
                  <a:pt x="2612" y="2675"/>
                </a:lnTo>
                <a:lnTo>
                  <a:pt x="1" y="2675"/>
                </a:lnTo>
                <a:lnTo>
                  <a:pt x="1" y="4267"/>
                </a:lnTo>
                <a:lnTo>
                  <a:pt x="2612" y="4267"/>
                </a:lnTo>
                <a:lnTo>
                  <a:pt x="2612" y="6942"/>
                </a:lnTo>
                <a:lnTo>
                  <a:pt x="4204" y="6942"/>
                </a:lnTo>
                <a:lnTo>
                  <a:pt x="4204" y="4267"/>
                </a:lnTo>
                <a:lnTo>
                  <a:pt x="6879" y="4267"/>
                </a:lnTo>
                <a:lnTo>
                  <a:pt x="6879" y="2675"/>
                </a:lnTo>
                <a:lnTo>
                  <a:pt x="4204" y="2675"/>
                </a:lnTo>
                <a:lnTo>
                  <a:pt x="420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22"/>
          <p:cNvSpPr/>
          <p:nvPr/>
        </p:nvSpPr>
        <p:spPr>
          <a:xfrm>
            <a:off x="-488898" y="1446198"/>
            <a:ext cx="145194" cy="145194"/>
          </a:xfrm>
          <a:custGeom>
            <a:avLst/>
            <a:gdLst/>
            <a:ahLst/>
            <a:cxnLst/>
            <a:rect l="l" t="t" r="r" b="b"/>
            <a:pathLst>
              <a:path w="6051" h="6051" extrusionOk="0">
                <a:moveTo>
                  <a:pt x="1146" y="1"/>
                </a:moveTo>
                <a:lnTo>
                  <a:pt x="0" y="1147"/>
                </a:lnTo>
                <a:lnTo>
                  <a:pt x="1911" y="3057"/>
                </a:lnTo>
                <a:lnTo>
                  <a:pt x="0" y="4904"/>
                </a:lnTo>
                <a:lnTo>
                  <a:pt x="1146" y="6051"/>
                </a:lnTo>
                <a:lnTo>
                  <a:pt x="3057" y="4140"/>
                </a:lnTo>
                <a:lnTo>
                  <a:pt x="4904" y="6051"/>
                </a:lnTo>
                <a:lnTo>
                  <a:pt x="6050" y="4904"/>
                </a:lnTo>
                <a:lnTo>
                  <a:pt x="4140" y="3057"/>
                </a:lnTo>
                <a:lnTo>
                  <a:pt x="6050" y="1147"/>
                </a:lnTo>
                <a:lnTo>
                  <a:pt x="4904" y="1"/>
                </a:lnTo>
                <a:lnTo>
                  <a:pt x="3057" y="1911"/>
                </a:lnTo>
                <a:lnTo>
                  <a:pt x="114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22"/>
          <p:cNvSpPr/>
          <p:nvPr/>
        </p:nvSpPr>
        <p:spPr>
          <a:xfrm>
            <a:off x="3936452" y="266508"/>
            <a:ext cx="143682" cy="145194"/>
          </a:xfrm>
          <a:custGeom>
            <a:avLst/>
            <a:gdLst/>
            <a:ahLst/>
            <a:cxnLst/>
            <a:rect l="l" t="t" r="r" b="b"/>
            <a:pathLst>
              <a:path w="5988" h="6051" extrusionOk="0">
                <a:moveTo>
                  <a:pt x="1084" y="1"/>
                </a:moveTo>
                <a:lnTo>
                  <a:pt x="1" y="1147"/>
                </a:lnTo>
                <a:lnTo>
                  <a:pt x="1848" y="3057"/>
                </a:lnTo>
                <a:lnTo>
                  <a:pt x="1" y="4904"/>
                </a:lnTo>
                <a:lnTo>
                  <a:pt x="1084" y="6051"/>
                </a:lnTo>
                <a:lnTo>
                  <a:pt x="2994" y="4140"/>
                </a:lnTo>
                <a:lnTo>
                  <a:pt x="4905" y="6051"/>
                </a:lnTo>
                <a:lnTo>
                  <a:pt x="5987" y="4904"/>
                </a:lnTo>
                <a:lnTo>
                  <a:pt x="4140" y="3057"/>
                </a:lnTo>
                <a:lnTo>
                  <a:pt x="5987" y="1147"/>
                </a:lnTo>
                <a:lnTo>
                  <a:pt x="4905" y="1"/>
                </a:lnTo>
                <a:lnTo>
                  <a:pt x="2994" y="1911"/>
                </a:lnTo>
                <a:lnTo>
                  <a:pt x="108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22"/>
          <p:cNvSpPr/>
          <p:nvPr/>
        </p:nvSpPr>
        <p:spPr>
          <a:xfrm>
            <a:off x="-1092516" y="2699241"/>
            <a:ext cx="165062" cy="166573"/>
          </a:xfrm>
          <a:custGeom>
            <a:avLst/>
            <a:gdLst/>
            <a:ahLst/>
            <a:cxnLst/>
            <a:rect l="l" t="t" r="r" b="b"/>
            <a:pathLst>
              <a:path w="6879" h="6942" extrusionOk="0">
                <a:moveTo>
                  <a:pt x="2612" y="0"/>
                </a:moveTo>
                <a:lnTo>
                  <a:pt x="2612" y="2675"/>
                </a:lnTo>
                <a:lnTo>
                  <a:pt x="1" y="2675"/>
                </a:lnTo>
                <a:lnTo>
                  <a:pt x="1" y="4267"/>
                </a:lnTo>
                <a:lnTo>
                  <a:pt x="2612" y="4267"/>
                </a:lnTo>
                <a:lnTo>
                  <a:pt x="2612" y="6942"/>
                </a:lnTo>
                <a:lnTo>
                  <a:pt x="4204" y="6942"/>
                </a:lnTo>
                <a:lnTo>
                  <a:pt x="4204" y="4267"/>
                </a:lnTo>
                <a:lnTo>
                  <a:pt x="6879" y="4267"/>
                </a:lnTo>
                <a:lnTo>
                  <a:pt x="6879" y="2675"/>
                </a:lnTo>
                <a:lnTo>
                  <a:pt x="4204" y="2675"/>
                </a:lnTo>
                <a:lnTo>
                  <a:pt x="420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22"/>
          <p:cNvSpPr/>
          <p:nvPr/>
        </p:nvSpPr>
        <p:spPr>
          <a:xfrm>
            <a:off x="169693" y="1435496"/>
            <a:ext cx="165062" cy="166597"/>
          </a:xfrm>
          <a:custGeom>
            <a:avLst/>
            <a:gdLst/>
            <a:ahLst/>
            <a:cxnLst/>
            <a:rect l="l" t="t" r="r" b="b"/>
            <a:pathLst>
              <a:path w="6879" h="6943" extrusionOk="0">
                <a:moveTo>
                  <a:pt x="2612" y="1"/>
                </a:moveTo>
                <a:lnTo>
                  <a:pt x="2612" y="2676"/>
                </a:lnTo>
                <a:lnTo>
                  <a:pt x="1" y="2676"/>
                </a:lnTo>
                <a:lnTo>
                  <a:pt x="1" y="4268"/>
                </a:lnTo>
                <a:lnTo>
                  <a:pt x="2612" y="4268"/>
                </a:lnTo>
                <a:lnTo>
                  <a:pt x="2612" y="6942"/>
                </a:lnTo>
                <a:lnTo>
                  <a:pt x="4204" y="6942"/>
                </a:lnTo>
                <a:lnTo>
                  <a:pt x="4204" y="4268"/>
                </a:lnTo>
                <a:lnTo>
                  <a:pt x="6879" y="4268"/>
                </a:lnTo>
                <a:lnTo>
                  <a:pt x="6879" y="2676"/>
                </a:lnTo>
                <a:lnTo>
                  <a:pt x="4204" y="2676"/>
                </a:lnTo>
                <a:lnTo>
                  <a:pt x="420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22"/>
          <p:cNvSpPr/>
          <p:nvPr/>
        </p:nvSpPr>
        <p:spPr>
          <a:xfrm>
            <a:off x="849711" y="1453829"/>
            <a:ext cx="1453233" cy="129933"/>
          </a:xfrm>
          <a:custGeom>
            <a:avLst/>
            <a:gdLst/>
            <a:ahLst/>
            <a:cxnLst/>
            <a:rect l="l" t="t" r="r" b="b"/>
            <a:pathLst>
              <a:path w="60564" h="5415" extrusionOk="0">
                <a:moveTo>
                  <a:pt x="55851" y="1"/>
                </a:moveTo>
                <a:lnTo>
                  <a:pt x="55851" y="1912"/>
                </a:lnTo>
                <a:lnTo>
                  <a:pt x="1083" y="1912"/>
                </a:lnTo>
                <a:cubicBezTo>
                  <a:pt x="0" y="1912"/>
                  <a:pt x="0" y="3504"/>
                  <a:pt x="1083" y="3504"/>
                </a:cubicBezTo>
                <a:lnTo>
                  <a:pt x="55851" y="3504"/>
                </a:lnTo>
                <a:lnTo>
                  <a:pt x="55851" y="5414"/>
                </a:lnTo>
                <a:lnTo>
                  <a:pt x="60564" y="2676"/>
                </a:lnTo>
                <a:lnTo>
                  <a:pt x="5585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22"/>
          <p:cNvSpPr/>
          <p:nvPr/>
        </p:nvSpPr>
        <p:spPr>
          <a:xfrm>
            <a:off x="-848007" y="158003"/>
            <a:ext cx="2017116" cy="591405"/>
          </a:xfrm>
          <a:custGeom>
            <a:avLst/>
            <a:gdLst/>
            <a:ahLst/>
            <a:cxnLst/>
            <a:rect l="l" t="t" r="r" b="b"/>
            <a:pathLst>
              <a:path w="84064" h="24647" extrusionOk="0">
                <a:moveTo>
                  <a:pt x="23563" y="1"/>
                </a:moveTo>
                <a:lnTo>
                  <a:pt x="23563" y="2357"/>
                </a:lnTo>
                <a:lnTo>
                  <a:pt x="7897" y="2357"/>
                </a:lnTo>
                <a:cubicBezTo>
                  <a:pt x="3503" y="2357"/>
                  <a:pt x="0" y="5860"/>
                  <a:pt x="0" y="10254"/>
                </a:cubicBezTo>
                <a:lnTo>
                  <a:pt x="0" y="23882"/>
                </a:lnTo>
                <a:cubicBezTo>
                  <a:pt x="0" y="24265"/>
                  <a:pt x="383" y="24647"/>
                  <a:pt x="828" y="24647"/>
                </a:cubicBezTo>
                <a:cubicBezTo>
                  <a:pt x="1274" y="24647"/>
                  <a:pt x="1593" y="24265"/>
                  <a:pt x="1593" y="23882"/>
                </a:cubicBezTo>
                <a:lnTo>
                  <a:pt x="1593" y="10190"/>
                </a:lnTo>
                <a:cubicBezTo>
                  <a:pt x="1593" y="6751"/>
                  <a:pt x="4395" y="3949"/>
                  <a:pt x="7897" y="3949"/>
                </a:cubicBezTo>
                <a:lnTo>
                  <a:pt x="23563" y="3949"/>
                </a:lnTo>
                <a:lnTo>
                  <a:pt x="23563" y="6369"/>
                </a:lnTo>
                <a:lnTo>
                  <a:pt x="29868" y="6369"/>
                </a:lnTo>
                <a:lnTo>
                  <a:pt x="29868" y="3949"/>
                </a:lnTo>
                <a:lnTo>
                  <a:pt x="79414" y="3949"/>
                </a:lnTo>
                <a:lnTo>
                  <a:pt x="79414" y="5860"/>
                </a:lnTo>
                <a:lnTo>
                  <a:pt x="84063" y="3185"/>
                </a:lnTo>
                <a:lnTo>
                  <a:pt x="79414" y="447"/>
                </a:lnTo>
                <a:lnTo>
                  <a:pt x="79414" y="2357"/>
                </a:lnTo>
                <a:lnTo>
                  <a:pt x="29868" y="2357"/>
                </a:lnTo>
                <a:lnTo>
                  <a:pt x="2986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22"/>
          <p:cNvSpPr/>
          <p:nvPr/>
        </p:nvSpPr>
        <p:spPr>
          <a:xfrm>
            <a:off x="3445946" y="532397"/>
            <a:ext cx="809903" cy="1066626"/>
          </a:xfrm>
          <a:custGeom>
            <a:avLst/>
            <a:gdLst/>
            <a:ahLst/>
            <a:cxnLst/>
            <a:rect l="l" t="t" r="r" b="b"/>
            <a:pathLst>
              <a:path w="33753" h="44452" extrusionOk="0">
                <a:moveTo>
                  <a:pt x="0" y="1"/>
                </a:moveTo>
                <a:lnTo>
                  <a:pt x="0" y="6305"/>
                </a:lnTo>
                <a:lnTo>
                  <a:pt x="6305" y="6305"/>
                </a:lnTo>
                <a:lnTo>
                  <a:pt x="6305" y="3885"/>
                </a:lnTo>
                <a:lnTo>
                  <a:pt x="24264" y="3885"/>
                </a:lnTo>
                <a:cubicBezTo>
                  <a:pt x="27576" y="3885"/>
                  <a:pt x="30250" y="6560"/>
                  <a:pt x="30314" y="9935"/>
                </a:cubicBezTo>
                <a:lnTo>
                  <a:pt x="30314" y="39803"/>
                </a:lnTo>
                <a:lnTo>
                  <a:pt x="28403" y="39803"/>
                </a:lnTo>
                <a:lnTo>
                  <a:pt x="31078" y="44452"/>
                </a:lnTo>
                <a:lnTo>
                  <a:pt x="33753" y="39803"/>
                </a:lnTo>
                <a:lnTo>
                  <a:pt x="31906" y="39803"/>
                </a:lnTo>
                <a:lnTo>
                  <a:pt x="31906" y="9935"/>
                </a:lnTo>
                <a:cubicBezTo>
                  <a:pt x="31842" y="5796"/>
                  <a:pt x="28467" y="2357"/>
                  <a:pt x="24264" y="2357"/>
                </a:cubicBezTo>
                <a:lnTo>
                  <a:pt x="6305" y="2357"/>
                </a:lnTo>
                <a:lnTo>
                  <a:pt x="630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22"/>
          <p:cNvSpPr/>
          <p:nvPr/>
        </p:nvSpPr>
        <p:spPr>
          <a:xfrm>
            <a:off x="-1256018" y="481959"/>
            <a:ext cx="129909" cy="302217"/>
          </a:xfrm>
          <a:custGeom>
            <a:avLst/>
            <a:gdLst/>
            <a:ahLst/>
            <a:cxnLst/>
            <a:rect l="l" t="t" r="r" b="b"/>
            <a:pathLst>
              <a:path w="5414" h="12595" extrusionOk="0">
                <a:moveTo>
                  <a:pt x="2676" y="1"/>
                </a:moveTo>
                <a:lnTo>
                  <a:pt x="1" y="4714"/>
                </a:lnTo>
                <a:lnTo>
                  <a:pt x="1911" y="4714"/>
                </a:lnTo>
                <a:lnTo>
                  <a:pt x="1911" y="11783"/>
                </a:lnTo>
                <a:cubicBezTo>
                  <a:pt x="1911" y="12324"/>
                  <a:pt x="2309" y="12594"/>
                  <a:pt x="2707" y="12594"/>
                </a:cubicBezTo>
                <a:cubicBezTo>
                  <a:pt x="3105" y="12594"/>
                  <a:pt x="3503" y="12324"/>
                  <a:pt x="3503" y="11783"/>
                </a:cubicBezTo>
                <a:lnTo>
                  <a:pt x="3503" y="4714"/>
                </a:lnTo>
                <a:lnTo>
                  <a:pt x="5414" y="4714"/>
                </a:lnTo>
                <a:lnTo>
                  <a:pt x="267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22"/>
          <p:cNvSpPr/>
          <p:nvPr/>
        </p:nvSpPr>
        <p:spPr>
          <a:xfrm>
            <a:off x="-432366" y="3597758"/>
            <a:ext cx="129909" cy="302577"/>
          </a:xfrm>
          <a:custGeom>
            <a:avLst/>
            <a:gdLst/>
            <a:ahLst/>
            <a:cxnLst/>
            <a:rect l="l" t="t" r="r" b="b"/>
            <a:pathLst>
              <a:path w="5414" h="12610" extrusionOk="0">
                <a:moveTo>
                  <a:pt x="2739" y="1"/>
                </a:moveTo>
                <a:cubicBezTo>
                  <a:pt x="2293" y="1"/>
                  <a:pt x="1911" y="383"/>
                  <a:pt x="1911" y="828"/>
                </a:cubicBezTo>
                <a:lnTo>
                  <a:pt x="1911" y="7897"/>
                </a:lnTo>
                <a:lnTo>
                  <a:pt x="0" y="7897"/>
                </a:lnTo>
                <a:lnTo>
                  <a:pt x="2739" y="12610"/>
                </a:lnTo>
                <a:lnTo>
                  <a:pt x="5414" y="7897"/>
                </a:lnTo>
                <a:lnTo>
                  <a:pt x="3503" y="7897"/>
                </a:lnTo>
                <a:lnTo>
                  <a:pt x="3503" y="828"/>
                </a:lnTo>
                <a:cubicBezTo>
                  <a:pt x="3503" y="383"/>
                  <a:pt x="3121" y="1"/>
                  <a:pt x="273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22"/>
          <p:cNvSpPr/>
          <p:nvPr/>
        </p:nvSpPr>
        <p:spPr>
          <a:xfrm>
            <a:off x="-1074160" y="481959"/>
            <a:ext cx="128373" cy="302217"/>
          </a:xfrm>
          <a:custGeom>
            <a:avLst/>
            <a:gdLst/>
            <a:ahLst/>
            <a:cxnLst/>
            <a:rect l="l" t="t" r="r" b="b"/>
            <a:pathLst>
              <a:path w="5350" h="12595" extrusionOk="0">
                <a:moveTo>
                  <a:pt x="2675" y="1"/>
                </a:moveTo>
                <a:lnTo>
                  <a:pt x="0" y="4714"/>
                </a:lnTo>
                <a:lnTo>
                  <a:pt x="1911" y="4714"/>
                </a:lnTo>
                <a:lnTo>
                  <a:pt x="1847" y="11783"/>
                </a:lnTo>
                <a:cubicBezTo>
                  <a:pt x="1847" y="12324"/>
                  <a:pt x="2245" y="12594"/>
                  <a:pt x="2643" y="12594"/>
                </a:cubicBezTo>
                <a:cubicBezTo>
                  <a:pt x="3041" y="12594"/>
                  <a:pt x="3439" y="12324"/>
                  <a:pt x="3439" y="11783"/>
                </a:cubicBezTo>
                <a:lnTo>
                  <a:pt x="3439" y="4714"/>
                </a:lnTo>
                <a:lnTo>
                  <a:pt x="5350" y="4714"/>
                </a:lnTo>
                <a:lnTo>
                  <a:pt x="267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22"/>
          <p:cNvSpPr/>
          <p:nvPr/>
        </p:nvSpPr>
        <p:spPr>
          <a:xfrm>
            <a:off x="-432366" y="1941311"/>
            <a:ext cx="129909" cy="1601450"/>
          </a:xfrm>
          <a:custGeom>
            <a:avLst/>
            <a:gdLst/>
            <a:ahLst/>
            <a:cxnLst/>
            <a:rect l="l" t="t" r="r" b="b"/>
            <a:pathLst>
              <a:path w="5414" h="66741" extrusionOk="0">
                <a:moveTo>
                  <a:pt x="2739" y="0"/>
                </a:moveTo>
                <a:lnTo>
                  <a:pt x="0" y="4649"/>
                </a:lnTo>
                <a:lnTo>
                  <a:pt x="1911" y="4649"/>
                </a:lnTo>
                <a:lnTo>
                  <a:pt x="1911" y="65977"/>
                </a:lnTo>
                <a:cubicBezTo>
                  <a:pt x="1911" y="66486"/>
                  <a:pt x="2309" y="66741"/>
                  <a:pt x="2707" y="66741"/>
                </a:cubicBezTo>
                <a:cubicBezTo>
                  <a:pt x="3105" y="66741"/>
                  <a:pt x="3503" y="66486"/>
                  <a:pt x="3503" y="65977"/>
                </a:cubicBezTo>
                <a:lnTo>
                  <a:pt x="3503" y="4649"/>
                </a:lnTo>
                <a:lnTo>
                  <a:pt x="5414" y="4649"/>
                </a:lnTo>
                <a:lnTo>
                  <a:pt x="273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22"/>
          <p:cNvSpPr/>
          <p:nvPr/>
        </p:nvSpPr>
        <p:spPr>
          <a:xfrm>
            <a:off x="3209091" y="4536010"/>
            <a:ext cx="1005510" cy="152824"/>
          </a:xfrm>
          <a:custGeom>
            <a:avLst/>
            <a:gdLst/>
            <a:ahLst/>
            <a:cxnLst/>
            <a:rect l="l" t="t" r="r" b="b"/>
            <a:pathLst>
              <a:path w="41905" h="6369" extrusionOk="0">
                <a:moveTo>
                  <a:pt x="25092" y="1"/>
                </a:moveTo>
                <a:lnTo>
                  <a:pt x="25092" y="2357"/>
                </a:lnTo>
                <a:lnTo>
                  <a:pt x="1019" y="2357"/>
                </a:lnTo>
                <a:cubicBezTo>
                  <a:pt x="0" y="2357"/>
                  <a:pt x="0" y="3949"/>
                  <a:pt x="1019" y="3949"/>
                </a:cubicBezTo>
                <a:lnTo>
                  <a:pt x="25092" y="3949"/>
                </a:lnTo>
                <a:lnTo>
                  <a:pt x="25092" y="6369"/>
                </a:lnTo>
                <a:lnTo>
                  <a:pt x="31397" y="6369"/>
                </a:lnTo>
                <a:lnTo>
                  <a:pt x="31397" y="3949"/>
                </a:lnTo>
                <a:lnTo>
                  <a:pt x="37256" y="3949"/>
                </a:lnTo>
                <a:lnTo>
                  <a:pt x="37256" y="5859"/>
                </a:lnTo>
                <a:lnTo>
                  <a:pt x="41904" y="3185"/>
                </a:lnTo>
                <a:lnTo>
                  <a:pt x="37256" y="446"/>
                </a:lnTo>
                <a:lnTo>
                  <a:pt x="37256" y="2357"/>
                </a:lnTo>
                <a:lnTo>
                  <a:pt x="31397" y="2357"/>
                </a:lnTo>
                <a:lnTo>
                  <a:pt x="3139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22"/>
          <p:cNvSpPr/>
          <p:nvPr/>
        </p:nvSpPr>
        <p:spPr>
          <a:xfrm>
            <a:off x="168637" y="4665895"/>
            <a:ext cx="1180770" cy="378017"/>
          </a:xfrm>
          <a:custGeom>
            <a:avLst/>
            <a:gdLst/>
            <a:ahLst/>
            <a:cxnLst/>
            <a:rect l="l" t="t" r="r" b="b"/>
            <a:pathLst>
              <a:path w="49209" h="15754" extrusionOk="0">
                <a:moveTo>
                  <a:pt x="46534" y="1"/>
                </a:moveTo>
                <a:lnTo>
                  <a:pt x="43796" y="4650"/>
                </a:lnTo>
                <a:lnTo>
                  <a:pt x="45706" y="4650"/>
                </a:lnTo>
                <a:lnTo>
                  <a:pt x="45706" y="8725"/>
                </a:lnTo>
                <a:cubicBezTo>
                  <a:pt x="45706" y="10381"/>
                  <a:pt x="44369" y="11719"/>
                  <a:pt x="42713" y="11719"/>
                </a:cubicBezTo>
                <a:lnTo>
                  <a:pt x="32651" y="11719"/>
                </a:lnTo>
                <a:lnTo>
                  <a:pt x="32651" y="9235"/>
                </a:lnTo>
                <a:lnTo>
                  <a:pt x="26346" y="9235"/>
                </a:lnTo>
                <a:lnTo>
                  <a:pt x="26346" y="11719"/>
                </a:lnTo>
                <a:lnTo>
                  <a:pt x="6859" y="11719"/>
                </a:lnTo>
                <a:cubicBezTo>
                  <a:pt x="6497" y="9847"/>
                  <a:pt x="5018" y="8948"/>
                  <a:pt x="3536" y="8948"/>
                </a:cubicBezTo>
                <a:cubicBezTo>
                  <a:pt x="1892" y="8948"/>
                  <a:pt x="243" y="10054"/>
                  <a:pt x="109" y="12164"/>
                </a:cubicBezTo>
                <a:cubicBezTo>
                  <a:pt x="0" y="14441"/>
                  <a:pt x="1778" y="15754"/>
                  <a:pt x="3558" y="15754"/>
                </a:cubicBezTo>
                <a:cubicBezTo>
                  <a:pt x="4915" y="15754"/>
                  <a:pt x="6272" y="14991"/>
                  <a:pt x="6795" y="13311"/>
                </a:cubicBezTo>
                <a:lnTo>
                  <a:pt x="26346" y="13311"/>
                </a:lnTo>
                <a:lnTo>
                  <a:pt x="26346" y="15540"/>
                </a:lnTo>
                <a:lnTo>
                  <a:pt x="32651" y="15540"/>
                </a:lnTo>
                <a:lnTo>
                  <a:pt x="32651" y="13311"/>
                </a:lnTo>
                <a:lnTo>
                  <a:pt x="42650" y="13311"/>
                </a:lnTo>
                <a:cubicBezTo>
                  <a:pt x="45261" y="13311"/>
                  <a:pt x="47298" y="11273"/>
                  <a:pt x="47298" y="8725"/>
                </a:cubicBezTo>
                <a:lnTo>
                  <a:pt x="47298" y="4650"/>
                </a:lnTo>
                <a:lnTo>
                  <a:pt x="49209" y="4650"/>
                </a:lnTo>
                <a:lnTo>
                  <a:pt x="4653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22"/>
          <p:cNvSpPr/>
          <p:nvPr/>
        </p:nvSpPr>
        <p:spPr>
          <a:xfrm>
            <a:off x="-1356869" y="2564773"/>
            <a:ext cx="189513" cy="161270"/>
          </a:xfrm>
          <a:custGeom>
            <a:avLst/>
            <a:gdLst/>
            <a:ahLst/>
            <a:cxnLst/>
            <a:rect l="l" t="t" r="r" b="b"/>
            <a:pathLst>
              <a:path w="7898" h="6721" extrusionOk="0">
                <a:moveTo>
                  <a:pt x="4522" y="0"/>
                </a:moveTo>
                <a:cubicBezTo>
                  <a:pt x="1465" y="0"/>
                  <a:pt x="1" y="3630"/>
                  <a:pt x="2102" y="5732"/>
                </a:cubicBezTo>
                <a:cubicBezTo>
                  <a:pt x="2805" y="6414"/>
                  <a:pt x="3663" y="6721"/>
                  <a:pt x="4501" y="6721"/>
                </a:cubicBezTo>
                <a:cubicBezTo>
                  <a:pt x="6242" y="6721"/>
                  <a:pt x="7897" y="5396"/>
                  <a:pt x="7897" y="3375"/>
                </a:cubicBezTo>
                <a:cubicBezTo>
                  <a:pt x="7897" y="1465"/>
                  <a:pt x="6369" y="0"/>
                  <a:pt x="452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22"/>
          <p:cNvSpPr/>
          <p:nvPr/>
        </p:nvSpPr>
        <p:spPr>
          <a:xfrm>
            <a:off x="-1317134" y="1615819"/>
            <a:ext cx="594452" cy="129909"/>
          </a:xfrm>
          <a:custGeom>
            <a:avLst/>
            <a:gdLst/>
            <a:ahLst/>
            <a:cxnLst/>
            <a:rect l="l" t="t" r="r" b="b"/>
            <a:pathLst>
              <a:path w="24774" h="5414" extrusionOk="0">
                <a:moveTo>
                  <a:pt x="4713" y="0"/>
                </a:moveTo>
                <a:lnTo>
                  <a:pt x="0" y="2739"/>
                </a:lnTo>
                <a:lnTo>
                  <a:pt x="4713" y="5414"/>
                </a:lnTo>
                <a:lnTo>
                  <a:pt x="4713" y="3503"/>
                </a:lnTo>
                <a:lnTo>
                  <a:pt x="23946" y="3503"/>
                </a:lnTo>
                <a:cubicBezTo>
                  <a:pt x="24391" y="3503"/>
                  <a:pt x="24774" y="3185"/>
                  <a:pt x="24774" y="2739"/>
                </a:cubicBezTo>
                <a:cubicBezTo>
                  <a:pt x="24774" y="2293"/>
                  <a:pt x="24391" y="1911"/>
                  <a:pt x="23946" y="1911"/>
                </a:cubicBezTo>
                <a:lnTo>
                  <a:pt x="4713" y="1911"/>
                </a:lnTo>
                <a:lnTo>
                  <a:pt x="471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22"/>
          <p:cNvSpPr/>
          <p:nvPr/>
        </p:nvSpPr>
        <p:spPr>
          <a:xfrm>
            <a:off x="3688919" y="3380771"/>
            <a:ext cx="169645" cy="437069"/>
          </a:xfrm>
          <a:custGeom>
            <a:avLst/>
            <a:gdLst/>
            <a:ahLst/>
            <a:cxnLst/>
            <a:rect l="l" t="t" r="r" b="b"/>
            <a:pathLst>
              <a:path w="7070" h="18215" extrusionOk="0">
                <a:moveTo>
                  <a:pt x="0" y="0"/>
                </a:moveTo>
                <a:cubicBezTo>
                  <a:pt x="0" y="2866"/>
                  <a:pt x="1911" y="4777"/>
                  <a:pt x="3503" y="6305"/>
                </a:cubicBezTo>
                <a:cubicBezTo>
                  <a:pt x="4522" y="7324"/>
                  <a:pt x="5413" y="8279"/>
                  <a:pt x="5541" y="9107"/>
                </a:cubicBezTo>
                <a:cubicBezTo>
                  <a:pt x="5413" y="9935"/>
                  <a:pt x="4522" y="10890"/>
                  <a:pt x="3503" y="11846"/>
                </a:cubicBezTo>
                <a:cubicBezTo>
                  <a:pt x="1911" y="13438"/>
                  <a:pt x="0" y="15348"/>
                  <a:pt x="0" y="18214"/>
                </a:cubicBezTo>
                <a:lnTo>
                  <a:pt x="1592" y="18214"/>
                </a:lnTo>
                <a:cubicBezTo>
                  <a:pt x="1592" y="16049"/>
                  <a:pt x="3121" y="14520"/>
                  <a:pt x="4585" y="13056"/>
                </a:cubicBezTo>
                <a:cubicBezTo>
                  <a:pt x="5859" y="11846"/>
                  <a:pt x="7005" y="10636"/>
                  <a:pt x="7069" y="9235"/>
                </a:cubicBezTo>
                <a:lnTo>
                  <a:pt x="7069" y="9107"/>
                </a:lnTo>
                <a:lnTo>
                  <a:pt x="7069" y="9044"/>
                </a:lnTo>
                <a:cubicBezTo>
                  <a:pt x="7005" y="7579"/>
                  <a:pt x="5859" y="6433"/>
                  <a:pt x="4585" y="5223"/>
                </a:cubicBezTo>
                <a:cubicBezTo>
                  <a:pt x="3121" y="3694"/>
                  <a:pt x="1592" y="2166"/>
                  <a:pt x="159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22"/>
          <p:cNvSpPr/>
          <p:nvPr/>
        </p:nvSpPr>
        <p:spPr>
          <a:xfrm>
            <a:off x="3875336" y="3379235"/>
            <a:ext cx="171180" cy="438605"/>
          </a:xfrm>
          <a:custGeom>
            <a:avLst/>
            <a:gdLst/>
            <a:ahLst/>
            <a:cxnLst/>
            <a:rect l="l" t="t" r="r" b="b"/>
            <a:pathLst>
              <a:path w="7134" h="18279" extrusionOk="0">
                <a:moveTo>
                  <a:pt x="5541" y="1"/>
                </a:moveTo>
                <a:cubicBezTo>
                  <a:pt x="5541" y="2230"/>
                  <a:pt x="4013" y="3758"/>
                  <a:pt x="2484" y="5223"/>
                </a:cubicBezTo>
                <a:cubicBezTo>
                  <a:pt x="1274" y="6433"/>
                  <a:pt x="128" y="7643"/>
                  <a:pt x="1" y="9044"/>
                </a:cubicBezTo>
                <a:lnTo>
                  <a:pt x="1" y="9171"/>
                </a:lnTo>
                <a:lnTo>
                  <a:pt x="1" y="9235"/>
                </a:lnTo>
                <a:cubicBezTo>
                  <a:pt x="128" y="10700"/>
                  <a:pt x="1274" y="11846"/>
                  <a:pt x="2484" y="13056"/>
                </a:cubicBezTo>
                <a:cubicBezTo>
                  <a:pt x="4013" y="14521"/>
                  <a:pt x="5541" y="16113"/>
                  <a:pt x="5541" y="18278"/>
                </a:cubicBezTo>
                <a:lnTo>
                  <a:pt x="7133" y="18278"/>
                </a:lnTo>
                <a:cubicBezTo>
                  <a:pt x="7133" y="15412"/>
                  <a:pt x="5159" y="13502"/>
                  <a:pt x="3631" y="11910"/>
                </a:cubicBezTo>
                <a:cubicBezTo>
                  <a:pt x="2612" y="10891"/>
                  <a:pt x="1656" y="9935"/>
                  <a:pt x="1593" y="9108"/>
                </a:cubicBezTo>
                <a:cubicBezTo>
                  <a:pt x="1656" y="8280"/>
                  <a:pt x="2612" y="7388"/>
                  <a:pt x="3631" y="6369"/>
                </a:cubicBezTo>
                <a:cubicBezTo>
                  <a:pt x="5223" y="4777"/>
                  <a:pt x="7133" y="2867"/>
                  <a:pt x="713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22"/>
          <p:cNvSpPr/>
          <p:nvPr/>
        </p:nvSpPr>
        <p:spPr>
          <a:xfrm>
            <a:off x="3779068" y="3467873"/>
            <a:ext cx="177275" cy="111577"/>
          </a:xfrm>
          <a:custGeom>
            <a:avLst/>
            <a:gdLst/>
            <a:ahLst/>
            <a:cxnLst/>
            <a:rect l="l" t="t" r="r" b="b"/>
            <a:pathLst>
              <a:path w="7388" h="4650" extrusionOk="0">
                <a:moveTo>
                  <a:pt x="1" y="0"/>
                </a:moveTo>
                <a:cubicBezTo>
                  <a:pt x="574" y="637"/>
                  <a:pt x="1274" y="1338"/>
                  <a:pt x="1975" y="1975"/>
                </a:cubicBezTo>
                <a:cubicBezTo>
                  <a:pt x="2548" y="2548"/>
                  <a:pt x="3057" y="3248"/>
                  <a:pt x="3439" y="4013"/>
                </a:cubicBezTo>
                <a:cubicBezTo>
                  <a:pt x="3567" y="4204"/>
                  <a:pt x="3630" y="4458"/>
                  <a:pt x="3694" y="4649"/>
                </a:cubicBezTo>
                <a:cubicBezTo>
                  <a:pt x="3694" y="4586"/>
                  <a:pt x="3758" y="4458"/>
                  <a:pt x="3758" y="4395"/>
                </a:cubicBezTo>
                <a:cubicBezTo>
                  <a:pt x="3885" y="4013"/>
                  <a:pt x="4076" y="3694"/>
                  <a:pt x="4267" y="3376"/>
                </a:cubicBezTo>
                <a:cubicBezTo>
                  <a:pt x="4713" y="2803"/>
                  <a:pt x="5159" y="2229"/>
                  <a:pt x="5668" y="1720"/>
                </a:cubicBezTo>
                <a:cubicBezTo>
                  <a:pt x="6242" y="1147"/>
                  <a:pt x="6878" y="574"/>
                  <a:pt x="738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22"/>
          <p:cNvSpPr/>
          <p:nvPr/>
        </p:nvSpPr>
        <p:spPr>
          <a:xfrm>
            <a:off x="3867706" y="3617626"/>
            <a:ext cx="24" cy="24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0"/>
                </a:move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22"/>
          <p:cNvSpPr/>
          <p:nvPr/>
        </p:nvSpPr>
        <p:spPr>
          <a:xfrm>
            <a:off x="3650719" y="3330334"/>
            <a:ext cx="429415" cy="38224"/>
          </a:xfrm>
          <a:custGeom>
            <a:avLst/>
            <a:gdLst/>
            <a:ahLst/>
            <a:cxnLst/>
            <a:rect l="l" t="t" r="r" b="b"/>
            <a:pathLst>
              <a:path w="17896" h="1593" extrusionOk="0">
                <a:moveTo>
                  <a:pt x="0" y="1"/>
                </a:moveTo>
                <a:lnTo>
                  <a:pt x="0" y="1593"/>
                </a:lnTo>
                <a:lnTo>
                  <a:pt x="17895" y="1593"/>
                </a:lnTo>
                <a:lnTo>
                  <a:pt x="1789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22"/>
          <p:cNvSpPr/>
          <p:nvPr/>
        </p:nvSpPr>
        <p:spPr>
          <a:xfrm>
            <a:off x="3650719" y="3830030"/>
            <a:ext cx="429415" cy="38224"/>
          </a:xfrm>
          <a:custGeom>
            <a:avLst/>
            <a:gdLst/>
            <a:ahLst/>
            <a:cxnLst/>
            <a:rect l="l" t="t" r="r" b="b"/>
            <a:pathLst>
              <a:path w="17896" h="1593" extrusionOk="0">
                <a:moveTo>
                  <a:pt x="0" y="1"/>
                </a:moveTo>
                <a:lnTo>
                  <a:pt x="0" y="1593"/>
                </a:lnTo>
                <a:lnTo>
                  <a:pt x="17895" y="1593"/>
                </a:lnTo>
                <a:lnTo>
                  <a:pt x="1789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22"/>
          <p:cNvSpPr/>
          <p:nvPr/>
        </p:nvSpPr>
        <p:spPr>
          <a:xfrm>
            <a:off x="3772950" y="1883243"/>
            <a:ext cx="117647" cy="169645"/>
          </a:xfrm>
          <a:custGeom>
            <a:avLst/>
            <a:gdLst/>
            <a:ahLst/>
            <a:cxnLst/>
            <a:rect l="l" t="t" r="r" b="b"/>
            <a:pathLst>
              <a:path w="4903" h="7070" extrusionOk="0">
                <a:moveTo>
                  <a:pt x="2357" y="1274"/>
                </a:moveTo>
                <a:cubicBezTo>
                  <a:pt x="2930" y="1274"/>
                  <a:pt x="3312" y="1720"/>
                  <a:pt x="3312" y="2293"/>
                </a:cubicBezTo>
                <a:cubicBezTo>
                  <a:pt x="3312" y="2802"/>
                  <a:pt x="2930" y="3312"/>
                  <a:pt x="2357" y="3312"/>
                </a:cubicBezTo>
                <a:lnTo>
                  <a:pt x="1593" y="3312"/>
                </a:lnTo>
                <a:lnTo>
                  <a:pt x="1593" y="1274"/>
                </a:lnTo>
                <a:close/>
                <a:moveTo>
                  <a:pt x="1" y="0"/>
                </a:moveTo>
                <a:lnTo>
                  <a:pt x="1" y="7069"/>
                </a:lnTo>
                <a:lnTo>
                  <a:pt x="1593" y="7069"/>
                </a:lnTo>
                <a:lnTo>
                  <a:pt x="1593" y="4522"/>
                </a:lnTo>
                <a:lnTo>
                  <a:pt x="2675" y="4522"/>
                </a:lnTo>
                <a:cubicBezTo>
                  <a:pt x="2710" y="4524"/>
                  <a:pt x="2743" y="4524"/>
                  <a:pt x="2777" y="4524"/>
                </a:cubicBezTo>
                <a:cubicBezTo>
                  <a:pt x="3942" y="4524"/>
                  <a:pt x="4903" y="3469"/>
                  <a:pt x="4841" y="2293"/>
                </a:cubicBezTo>
                <a:cubicBezTo>
                  <a:pt x="4841" y="1019"/>
                  <a:pt x="3885" y="0"/>
                  <a:pt x="261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22"/>
          <p:cNvSpPr/>
          <p:nvPr/>
        </p:nvSpPr>
        <p:spPr>
          <a:xfrm>
            <a:off x="3905906" y="1883243"/>
            <a:ext cx="132956" cy="169645"/>
          </a:xfrm>
          <a:custGeom>
            <a:avLst/>
            <a:gdLst/>
            <a:ahLst/>
            <a:cxnLst/>
            <a:rect l="l" t="t" r="r" b="b"/>
            <a:pathLst>
              <a:path w="5541" h="7070" extrusionOk="0">
                <a:moveTo>
                  <a:pt x="0" y="0"/>
                </a:moveTo>
                <a:lnTo>
                  <a:pt x="0" y="7069"/>
                </a:lnTo>
                <a:lnTo>
                  <a:pt x="1592" y="7069"/>
                </a:lnTo>
                <a:lnTo>
                  <a:pt x="1592" y="4267"/>
                </a:lnTo>
                <a:lnTo>
                  <a:pt x="3885" y="4267"/>
                </a:lnTo>
                <a:lnTo>
                  <a:pt x="3885" y="7069"/>
                </a:lnTo>
                <a:lnTo>
                  <a:pt x="5541" y="7069"/>
                </a:lnTo>
                <a:lnTo>
                  <a:pt x="5541" y="0"/>
                </a:lnTo>
                <a:lnTo>
                  <a:pt x="3885" y="0"/>
                </a:lnTo>
                <a:lnTo>
                  <a:pt x="3885" y="2802"/>
                </a:lnTo>
                <a:lnTo>
                  <a:pt x="1592" y="2802"/>
                </a:lnTo>
                <a:lnTo>
                  <a:pt x="159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22"/>
          <p:cNvSpPr/>
          <p:nvPr/>
        </p:nvSpPr>
        <p:spPr>
          <a:xfrm>
            <a:off x="4069408" y="1883243"/>
            <a:ext cx="116160" cy="169645"/>
          </a:xfrm>
          <a:custGeom>
            <a:avLst/>
            <a:gdLst/>
            <a:ahLst/>
            <a:cxnLst/>
            <a:rect l="l" t="t" r="r" b="b"/>
            <a:pathLst>
              <a:path w="4841" h="7070" extrusionOk="0">
                <a:moveTo>
                  <a:pt x="2357" y="1274"/>
                </a:moveTo>
                <a:cubicBezTo>
                  <a:pt x="2930" y="1274"/>
                  <a:pt x="3312" y="1720"/>
                  <a:pt x="3312" y="2293"/>
                </a:cubicBezTo>
                <a:cubicBezTo>
                  <a:pt x="3312" y="2802"/>
                  <a:pt x="2930" y="3312"/>
                  <a:pt x="2357" y="3312"/>
                </a:cubicBezTo>
                <a:lnTo>
                  <a:pt x="1529" y="3312"/>
                </a:lnTo>
                <a:lnTo>
                  <a:pt x="1529" y="1274"/>
                </a:lnTo>
                <a:close/>
                <a:moveTo>
                  <a:pt x="0" y="0"/>
                </a:moveTo>
                <a:lnTo>
                  <a:pt x="0" y="7069"/>
                </a:lnTo>
                <a:lnTo>
                  <a:pt x="1529" y="7069"/>
                </a:lnTo>
                <a:lnTo>
                  <a:pt x="1529" y="4522"/>
                </a:lnTo>
                <a:lnTo>
                  <a:pt x="2612" y="4522"/>
                </a:lnTo>
                <a:cubicBezTo>
                  <a:pt x="2647" y="4524"/>
                  <a:pt x="2683" y="4524"/>
                  <a:pt x="2718" y="4524"/>
                </a:cubicBezTo>
                <a:cubicBezTo>
                  <a:pt x="3938" y="4524"/>
                  <a:pt x="4839" y="3469"/>
                  <a:pt x="4777" y="2293"/>
                </a:cubicBezTo>
                <a:cubicBezTo>
                  <a:pt x="4840" y="1083"/>
                  <a:pt x="3822" y="64"/>
                  <a:pt x="261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22"/>
          <p:cNvSpPr/>
          <p:nvPr/>
        </p:nvSpPr>
        <p:spPr>
          <a:xfrm>
            <a:off x="-522515" y="481959"/>
            <a:ext cx="88638" cy="171180"/>
          </a:xfrm>
          <a:custGeom>
            <a:avLst/>
            <a:gdLst/>
            <a:ahLst/>
            <a:cxnLst/>
            <a:rect l="l" t="t" r="r" b="b"/>
            <a:pathLst>
              <a:path w="3694" h="7134" extrusionOk="0">
                <a:moveTo>
                  <a:pt x="2102" y="1"/>
                </a:moveTo>
                <a:lnTo>
                  <a:pt x="2102" y="4268"/>
                </a:lnTo>
                <a:cubicBezTo>
                  <a:pt x="2102" y="5032"/>
                  <a:pt x="2102" y="5669"/>
                  <a:pt x="955" y="5669"/>
                </a:cubicBezTo>
                <a:cubicBezTo>
                  <a:pt x="573" y="5669"/>
                  <a:pt x="191" y="5478"/>
                  <a:pt x="0" y="5159"/>
                </a:cubicBezTo>
                <a:lnTo>
                  <a:pt x="0" y="7006"/>
                </a:lnTo>
                <a:cubicBezTo>
                  <a:pt x="319" y="7134"/>
                  <a:pt x="637" y="7134"/>
                  <a:pt x="955" y="7134"/>
                </a:cubicBezTo>
                <a:cubicBezTo>
                  <a:pt x="2675" y="7134"/>
                  <a:pt x="3694" y="6433"/>
                  <a:pt x="3694" y="4395"/>
                </a:cubicBezTo>
                <a:lnTo>
                  <a:pt x="369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22"/>
          <p:cNvSpPr/>
          <p:nvPr/>
        </p:nvSpPr>
        <p:spPr>
          <a:xfrm>
            <a:off x="-415569" y="478912"/>
            <a:ext cx="142146" cy="175763"/>
          </a:xfrm>
          <a:custGeom>
            <a:avLst/>
            <a:gdLst/>
            <a:ahLst/>
            <a:cxnLst/>
            <a:rect l="l" t="t" r="r" b="b"/>
            <a:pathLst>
              <a:path w="5924" h="7325" extrusionOk="0">
                <a:moveTo>
                  <a:pt x="2867" y="1"/>
                </a:moveTo>
                <a:cubicBezTo>
                  <a:pt x="1593" y="1"/>
                  <a:pt x="256" y="637"/>
                  <a:pt x="256" y="2102"/>
                </a:cubicBezTo>
                <a:cubicBezTo>
                  <a:pt x="256" y="4713"/>
                  <a:pt x="4331" y="3822"/>
                  <a:pt x="4331" y="5223"/>
                </a:cubicBezTo>
                <a:cubicBezTo>
                  <a:pt x="4331" y="5860"/>
                  <a:pt x="3504" y="6051"/>
                  <a:pt x="3058" y="6051"/>
                </a:cubicBezTo>
                <a:cubicBezTo>
                  <a:pt x="3019" y="6054"/>
                  <a:pt x="2980" y="6055"/>
                  <a:pt x="2942" y="6055"/>
                </a:cubicBezTo>
                <a:cubicBezTo>
                  <a:pt x="2230" y="6055"/>
                  <a:pt x="1654" y="5505"/>
                  <a:pt x="1593" y="4841"/>
                </a:cubicBezTo>
                <a:lnTo>
                  <a:pt x="1" y="4841"/>
                </a:lnTo>
                <a:cubicBezTo>
                  <a:pt x="1" y="6496"/>
                  <a:pt x="1466" y="7324"/>
                  <a:pt x="2994" y="7324"/>
                </a:cubicBezTo>
                <a:cubicBezTo>
                  <a:pt x="4586" y="7324"/>
                  <a:pt x="5924" y="6687"/>
                  <a:pt x="5924" y="5032"/>
                </a:cubicBezTo>
                <a:cubicBezTo>
                  <a:pt x="5924" y="2357"/>
                  <a:pt x="1848" y="3249"/>
                  <a:pt x="1848" y="1975"/>
                </a:cubicBezTo>
                <a:cubicBezTo>
                  <a:pt x="1848" y="1465"/>
                  <a:pt x="2485" y="1274"/>
                  <a:pt x="2867" y="1274"/>
                </a:cubicBezTo>
                <a:cubicBezTo>
                  <a:pt x="3695" y="1274"/>
                  <a:pt x="4077" y="1529"/>
                  <a:pt x="4204" y="2230"/>
                </a:cubicBezTo>
                <a:lnTo>
                  <a:pt x="5669" y="2230"/>
                </a:lnTo>
                <a:cubicBezTo>
                  <a:pt x="5605" y="637"/>
                  <a:pt x="4331" y="1"/>
                  <a:pt x="286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22"/>
          <p:cNvSpPr/>
          <p:nvPr/>
        </p:nvSpPr>
        <p:spPr>
          <a:xfrm>
            <a:off x="-1214747" y="1001523"/>
            <a:ext cx="131445" cy="169645"/>
          </a:xfrm>
          <a:custGeom>
            <a:avLst/>
            <a:gdLst/>
            <a:ahLst/>
            <a:cxnLst/>
            <a:rect l="l" t="t" r="r" b="b"/>
            <a:pathLst>
              <a:path w="5478" h="7070" extrusionOk="0">
                <a:moveTo>
                  <a:pt x="0" y="1"/>
                </a:moveTo>
                <a:lnTo>
                  <a:pt x="0" y="7069"/>
                </a:lnTo>
                <a:lnTo>
                  <a:pt x="1529" y="7069"/>
                </a:lnTo>
                <a:lnTo>
                  <a:pt x="1529" y="4267"/>
                </a:lnTo>
                <a:lnTo>
                  <a:pt x="3821" y="4267"/>
                </a:lnTo>
                <a:lnTo>
                  <a:pt x="3821" y="7069"/>
                </a:lnTo>
                <a:lnTo>
                  <a:pt x="5477" y="7069"/>
                </a:lnTo>
                <a:lnTo>
                  <a:pt x="5477" y="1"/>
                </a:lnTo>
                <a:lnTo>
                  <a:pt x="3821" y="1"/>
                </a:lnTo>
                <a:lnTo>
                  <a:pt x="3821" y="2866"/>
                </a:lnTo>
                <a:lnTo>
                  <a:pt x="1529" y="2866"/>
                </a:lnTo>
                <a:lnTo>
                  <a:pt x="152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22"/>
          <p:cNvSpPr/>
          <p:nvPr/>
        </p:nvSpPr>
        <p:spPr>
          <a:xfrm>
            <a:off x="-1066530" y="1001523"/>
            <a:ext cx="134492" cy="169645"/>
          </a:xfrm>
          <a:custGeom>
            <a:avLst/>
            <a:gdLst/>
            <a:ahLst/>
            <a:cxnLst/>
            <a:rect l="l" t="t" r="r" b="b"/>
            <a:pathLst>
              <a:path w="5605" h="7070" extrusionOk="0">
                <a:moveTo>
                  <a:pt x="1" y="1"/>
                </a:moveTo>
                <a:lnTo>
                  <a:pt x="1" y="1465"/>
                </a:lnTo>
                <a:lnTo>
                  <a:pt x="2038" y="1465"/>
                </a:lnTo>
                <a:lnTo>
                  <a:pt x="2038" y="7069"/>
                </a:lnTo>
                <a:lnTo>
                  <a:pt x="3567" y="7069"/>
                </a:lnTo>
                <a:lnTo>
                  <a:pt x="3567" y="1465"/>
                </a:lnTo>
                <a:lnTo>
                  <a:pt x="5605" y="1465"/>
                </a:lnTo>
                <a:lnTo>
                  <a:pt x="560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22"/>
          <p:cNvSpPr/>
          <p:nvPr/>
        </p:nvSpPr>
        <p:spPr>
          <a:xfrm>
            <a:off x="-930526" y="1001523"/>
            <a:ext cx="224665" cy="169645"/>
          </a:xfrm>
          <a:custGeom>
            <a:avLst/>
            <a:gdLst/>
            <a:ahLst/>
            <a:cxnLst/>
            <a:rect l="l" t="t" r="r" b="b"/>
            <a:pathLst>
              <a:path w="9363" h="7070" extrusionOk="0">
                <a:moveTo>
                  <a:pt x="1402" y="1"/>
                </a:moveTo>
                <a:lnTo>
                  <a:pt x="0" y="7069"/>
                </a:lnTo>
                <a:lnTo>
                  <a:pt x="1720" y="7069"/>
                </a:lnTo>
                <a:lnTo>
                  <a:pt x="2548" y="2229"/>
                </a:lnTo>
                <a:lnTo>
                  <a:pt x="3949" y="7069"/>
                </a:lnTo>
                <a:lnTo>
                  <a:pt x="5477" y="7069"/>
                </a:lnTo>
                <a:lnTo>
                  <a:pt x="6815" y="2229"/>
                </a:lnTo>
                <a:lnTo>
                  <a:pt x="7643" y="7069"/>
                </a:lnTo>
                <a:lnTo>
                  <a:pt x="9362" y="7069"/>
                </a:lnTo>
                <a:lnTo>
                  <a:pt x="8025" y="1"/>
                </a:lnTo>
                <a:lnTo>
                  <a:pt x="6178" y="1"/>
                </a:lnTo>
                <a:lnTo>
                  <a:pt x="4713" y="4968"/>
                </a:lnTo>
                <a:lnTo>
                  <a:pt x="324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22"/>
          <p:cNvSpPr/>
          <p:nvPr/>
        </p:nvSpPr>
        <p:spPr>
          <a:xfrm>
            <a:off x="-689088" y="1001523"/>
            <a:ext cx="97828" cy="169645"/>
          </a:xfrm>
          <a:custGeom>
            <a:avLst/>
            <a:gdLst/>
            <a:ahLst/>
            <a:cxnLst/>
            <a:rect l="l" t="t" r="r" b="b"/>
            <a:pathLst>
              <a:path w="4077" h="7070" extrusionOk="0">
                <a:moveTo>
                  <a:pt x="1" y="1"/>
                </a:moveTo>
                <a:lnTo>
                  <a:pt x="1" y="7069"/>
                </a:lnTo>
                <a:lnTo>
                  <a:pt x="4076" y="7069"/>
                </a:lnTo>
                <a:lnTo>
                  <a:pt x="4076" y="5668"/>
                </a:lnTo>
                <a:lnTo>
                  <a:pt x="1529" y="5668"/>
                </a:lnTo>
                <a:lnTo>
                  <a:pt x="152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22"/>
          <p:cNvSpPr/>
          <p:nvPr/>
        </p:nvSpPr>
        <p:spPr>
          <a:xfrm>
            <a:off x="12309" y="4484061"/>
            <a:ext cx="155896" cy="203262"/>
          </a:xfrm>
          <a:custGeom>
            <a:avLst/>
            <a:gdLst/>
            <a:ahLst/>
            <a:cxnLst/>
            <a:rect l="l" t="t" r="r" b="b"/>
            <a:pathLst>
              <a:path w="6497" h="8471" extrusionOk="0">
                <a:moveTo>
                  <a:pt x="6496" y="0"/>
                </a:moveTo>
                <a:lnTo>
                  <a:pt x="0" y="3057"/>
                </a:lnTo>
                <a:lnTo>
                  <a:pt x="0" y="5413"/>
                </a:lnTo>
                <a:lnTo>
                  <a:pt x="6496" y="8470"/>
                </a:lnTo>
                <a:lnTo>
                  <a:pt x="6496" y="6560"/>
                </a:lnTo>
                <a:lnTo>
                  <a:pt x="1402" y="4267"/>
                </a:lnTo>
                <a:lnTo>
                  <a:pt x="6496" y="1911"/>
                </a:lnTo>
                <a:lnTo>
                  <a:pt x="649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22"/>
          <p:cNvSpPr/>
          <p:nvPr/>
        </p:nvSpPr>
        <p:spPr>
          <a:xfrm>
            <a:off x="192632" y="4384722"/>
            <a:ext cx="198679" cy="365252"/>
          </a:xfrm>
          <a:custGeom>
            <a:avLst/>
            <a:gdLst/>
            <a:ahLst/>
            <a:cxnLst/>
            <a:rect l="l" t="t" r="r" b="b"/>
            <a:pathLst>
              <a:path w="8280" h="15222" extrusionOk="0">
                <a:moveTo>
                  <a:pt x="6114" y="1"/>
                </a:moveTo>
                <a:lnTo>
                  <a:pt x="0" y="15221"/>
                </a:lnTo>
                <a:lnTo>
                  <a:pt x="2165" y="15221"/>
                </a:lnTo>
                <a:lnTo>
                  <a:pt x="827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22"/>
          <p:cNvSpPr/>
          <p:nvPr/>
        </p:nvSpPr>
        <p:spPr>
          <a:xfrm>
            <a:off x="3801989" y="4086729"/>
            <a:ext cx="230760" cy="230784"/>
          </a:xfrm>
          <a:custGeom>
            <a:avLst/>
            <a:gdLst/>
            <a:ahLst/>
            <a:cxnLst/>
            <a:rect l="l" t="t" r="r" b="b"/>
            <a:pathLst>
              <a:path w="9617" h="9618" extrusionOk="0">
                <a:moveTo>
                  <a:pt x="1" y="1"/>
                </a:moveTo>
                <a:lnTo>
                  <a:pt x="1" y="9617"/>
                </a:lnTo>
                <a:lnTo>
                  <a:pt x="9617" y="9617"/>
                </a:lnTo>
                <a:lnTo>
                  <a:pt x="961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051124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oogle Shape;2404;p32"/>
          <p:cNvGrpSpPr/>
          <p:nvPr/>
        </p:nvGrpSpPr>
        <p:grpSpPr>
          <a:xfrm>
            <a:off x="573987" y="2087055"/>
            <a:ext cx="835766" cy="785469"/>
            <a:chOff x="715051" y="1600434"/>
            <a:chExt cx="835766" cy="870855"/>
          </a:xfrm>
        </p:grpSpPr>
        <p:grpSp>
          <p:nvGrpSpPr>
            <p:cNvPr id="15" name="Google Shape;2405;p32"/>
            <p:cNvGrpSpPr/>
            <p:nvPr/>
          </p:nvGrpSpPr>
          <p:grpSpPr>
            <a:xfrm>
              <a:off x="715051" y="1600434"/>
              <a:ext cx="266700" cy="345050"/>
              <a:chOff x="1172410" y="839125"/>
              <a:chExt cx="266700" cy="345050"/>
            </a:xfrm>
          </p:grpSpPr>
          <p:cxnSp>
            <p:nvCxnSpPr>
              <p:cNvPr id="19" name="Google Shape;2406;p32"/>
              <p:cNvCxnSpPr/>
              <p:nvPr/>
            </p:nvCxnSpPr>
            <p:spPr>
              <a:xfrm rot="10800000">
                <a:off x="1192025" y="839175"/>
                <a:ext cx="0" cy="34500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" name="Google Shape;2407;p32"/>
              <p:cNvCxnSpPr/>
              <p:nvPr/>
            </p:nvCxnSpPr>
            <p:spPr>
              <a:xfrm>
                <a:off x="1172410" y="839125"/>
                <a:ext cx="266700" cy="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6" name="Google Shape;2408;p32"/>
            <p:cNvGrpSpPr/>
            <p:nvPr/>
          </p:nvGrpSpPr>
          <p:grpSpPr>
            <a:xfrm rot="10800000">
              <a:off x="1284116" y="2126239"/>
              <a:ext cx="266700" cy="345050"/>
              <a:chOff x="1172410" y="839125"/>
              <a:chExt cx="266700" cy="345050"/>
            </a:xfrm>
          </p:grpSpPr>
          <p:cxnSp>
            <p:nvCxnSpPr>
              <p:cNvPr id="17" name="Google Shape;2409;p32"/>
              <p:cNvCxnSpPr/>
              <p:nvPr/>
            </p:nvCxnSpPr>
            <p:spPr>
              <a:xfrm rot="10800000">
                <a:off x="1192025" y="839175"/>
                <a:ext cx="0" cy="34500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" name="Google Shape;2410;p32"/>
              <p:cNvCxnSpPr/>
              <p:nvPr/>
            </p:nvCxnSpPr>
            <p:spPr>
              <a:xfrm>
                <a:off x="1172410" y="839125"/>
                <a:ext cx="266700" cy="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cxnSp>
        <p:nvCxnSpPr>
          <p:cNvPr id="21" name="Google Shape;4714;p50"/>
          <p:cNvCxnSpPr>
            <a:cxnSpLocks/>
          </p:cNvCxnSpPr>
          <p:nvPr/>
        </p:nvCxnSpPr>
        <p:spPr>
          <a:xfrm rot="10800000">
            <a:off x="2145581" y="2398274"/>
            <a:ext cx="395086" cy="12363"/>
          </a:xfrm>
          <a:prstGeom prst="bentConnector3">
            <a:avLst>
              <a:gd name="adj1" fmla="val 50000"/>
            </a:avLst>
          </a:prstGeom>
          <a:noFill/>
          <a:ln w="38100" cap="flat" cmpd="sng">
            <a:solidFill>
              <a:schemeClr val="dk2"/>
            </a:solidFill>
            <a:prstDash val="solid"/>
            <a:miter lim="8000"/>
            <a:headEnd type="none" w="med" len="med"/>
            <a:tailEnd type="none" w="med" len="med"/>
          </a:ln>
        </p:spPr>
      </p:cxnSp>
      <p:sp>
        <p:nvSpPr>
          <p:cNvPr id="22" name="Google Shape;2385;p32"/>
          <p:cNvSpPr txBox="1">
            <a:spLocks/>
          </p:cNvSpPr>
          <p:nvPr/>
        </p:nvSpPr>
        <p:spPr>
          <a:xfrm>
            <a:off x="2364741" y="2040340"/>
            <a:ext cx="1608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oboto Black"/>
              <a:buNone/>
              <a:defRPr sz="3600" b="0" i="0" u="none" strike="noStrike" cap="none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r>
              <a:rPr lang="es-ES" sz="1400" dirty="0">
                <a:solidFill>
                  <a:schemeClr val="bg1"/>
                </a:solidFill>
              </a:rPr>
              <a:t>Rutas</a:t>
            </a:r>
            <a:endParaRPr lang="es-ES" sz="1600" dirty="0">
              <a:solidFill>
                <a:schemeClr val="bg1"/>
              </a:solidFill>
            </a:endParaRPr>
          </a:p>
        </p:txBody>
      </p:sp>
      <p:cxnSp>
        <p:nvCxnSpPr>
          <p:cNvPr id="23" name="Google Shape;4714;p50"/>
          <p:cNvCxnSpPr>
            <a:cxnSpLocks/>
          </p:cNvCxnSpPr>
          <p:nvPr/>
        </p:nvCxnSpPr>
        <p:spPr>
          <a:xfrm flipV="1">
            <a:off x="2277757" y="1878268"/>
            <a:ext cx="1264935" cy="546731"/>
          </a:xfrm>
          <a:prstGeom prst="bentConnector3">
            <a:avLst>
              <a:gd name="adj1" fmla="val 50000"/>
            </a:avLst>
          </a:prstGeom>
          <a:noFill/>
          <a:ln w="38100" cap="flat" cmpd="sng">
            <a:solidFill>
              <a:schemeClr val="dk2"/>
            </a:solidFill>
            <a:prstDash val="solid"/>
            <a:miter lim="8000"/>
            <a:headEnd type="none" w="med" len="med"/>
            <a:tailEnd type="none" w="med" len="med"/>
          </a:ln>
        </p:spPr>
      </p:cxnSp>
      <p:cxnSp>
        <p:nvCxnSpPr>
          <p:cNvPr id="24" name="Google Shape;4714;p50"/>
          <p:cNvCxnSpPr>
            <a:cxnSpLocks/>
          </p:cNvCxnSpPr>
          <p:nvPr/>
        </p:nvCxnSpPr>
        <p:spPr>
          <a:xfrm>
            <a:off x="1050800" y="2383558"/>
            <a:ext cx="2552049" cy="21583"/>
          </a:xfrm>
          <a:prstGeom prst="bentConnector3">
            <a:avLst>
              <a:gd name="adj1" fmla="val 50000"/>
            </a:avLst>
          </a:prstGeom>
          <a:noFill/>
          <a:ln w="38100" cap="flat" cmpd="sng">
            <a:solidFill>
              <a:schemeClr val="dk2"/>
            </a:solidFill>
            <a:prstDash val="solid"/>
            <a:miter lim="8000"/>
            <a:headEnd type="none" w="med" len="med"/>
            <a:tailEnd type="none" w="med" len="med"/>
          </a:ln>
        </p:spPr>
      </p:cxnSp>
      <p:cxnSp>
        <p:nvCxnSpPr>
          <p:cNvPr id="25" name="Google Shape;4714;p50"/>
          <p:cNvCxnSpPr>
            <a:cxnSpLocks/>
          </p:cNvCxnSpPr>
          <p:nvPr/>
        </p:nvCxnSpPr>
        <p:spPr>
          <a:xfrm>
            <a:off x="2335082" y="2410636"/>
            <a:ext cx="1550042" cy="437917"/>
          </a:xfrm>
          <a:prstGeom prst="bentConnector3">
            <a:avLst>
              <a:gd name="adj1" fmla="val 34002"/>
            </a:avLst>
          </a:prstGeom>
          <a:noFill/>
          <a:ln w="38100" cap="flat" cmpd="sng">
            <a:solidFill>
              <a:schemeClr val="dk2"/>
            </a:solidFill>
            <a:prstDash val="solid"/>
            <a:miter lim="8000"/>
            <a:headEnd type="none" w="med" len="med"/>
            <a:tailEnd type="none" w="med" len="med"/>
          </a:ln>
        </p:spPr>
      </p:cxnSp>
      <p:cxnSp>
        <p:nvCxnSpPr>
          <p:cNvPr id="32" name="Google Shape;4714;p50"/>
          <p:cNvCxnSpPr>
            <a:cxnSpLocks/>
            <a:stCxn id="46" idx="1"/>
          </p:cNvCxnSpPr>
          <p:nvPr/>
        </p:nvCxnSpPr>
        <p:spPr>
          <a:xfrm rot="10800000" flipV="1">
            <a:off x="4780187" y="1380815"/>
            <a:ext cx="1594550" cy="423762"/>
          </a:xfrm>
          <a:prstGeom prst="bentConnector3">
            <a:avLst>
              <a:gd name="adj1" fmla="val 50000"/>
            </a:avLst>
          </a:prstGeom>
          <a:noFill/>
          <a:ln w="38100" cap="flat" cmpd="sng">
            <a:solidFill>
              <a:schemeClr val="dk2"/>
            </a:solidFill>
            <a:prstDash val="solid"/>
            <a:miter lim="8000"/>
            <a:headEnd type="none" w="med" len="med"/>
            <a:tailEnd type="none" w="med" len="med"/>
          </a:ln>
        </p:spPr>
      </p:cxnSp>
      <p:sp>
        <p:nvSpPr>
          <p:cNvPr id="33" name="Google Shape;2385;p32"/>
          <p:cNvSpPr txBox="1">
            <a:spLocks/>
          </p:cNvSpPr>
          <p:nvPr/>
        </p:nvSpPr>
        <p:spPr>
          <a:xfrm>
            <a:off x="4748231" y="1458204"/>
            <a:ext cx="1177115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oboto Black"/>
              <a:buNone/>
              <a:defRPr sz="3600" b="0" i="0" u="none" strike="noStrike" cap="none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r>
              <a:rPr lang="es-ES" sz="1200" dirty="0">
                <a:solidFill>
                  <a:schemeClr val="bg1"/>
                </a:solidFill>
              </a:rPr>
              <a:t>Padre-hijo</a:t>
            </a:r>
          </a:p>
        </p:txBody>
      </p:sp>
      <p:cxnSp>
        <p:nvCxnSpPr>
          <p:cNvPr id="36" name="Google Shape;4714;p50"/>
          <p:cNvCxnSpPr>
            <a:cxnSpLocks/>
          </p:cNvCxnSpPr>
          <p:nvPr/>
        </p:nvCxnSpPr>
        <p:spPr>
          <a:xfrm rot="10800000">
            <a:off x="4780187" y="1804578"/>
            <a:ext cx="2020776" cy="830797"/>
          </a:xfrm>
          <a:prstGeom prst="bentConnector3">
            <a:avLst>
              <a:gd name="adj1" fmla="val 50000"/>
            </a:avLst>
          </a:prstGeom>
          <a:noFill/>
          <a:ln w="38100" cap="flat" cmpd="sng">
            <a:solidFill>
              <a:schemeClr val="dk2"/>
            </a:solidFill>
            <a:prstDash val="solid"/>
            <a:miter lim="8000"/>
            <a:headEnd type="none" w="med" len="med"/>
            <a:tailEnd type="none" w="med" len="med"/>
          </a:ln>
        </p:spPr>
      </p:cxnSp>
      <p:cxnSp>
        <p:nvCxnSpPr>
          <p:cNvPr id="41" name="Google Shape;4714;p50"/>
          <p:cNvCxnSpPr>
            <a:cxnSpLocks/>
          </p:cNvCxnSpPr>
          <p:nvPr/>
        </p:nvCxnSpPr>
        <p:spPr>
          <a:xfrm rot="16200000" flipV="1">
            <a:off x="5831792" y="1675186"/>
            <a:ext cx="1270746" cy="649631"/>
          </a:xfrm>
          <a:prstGeom prst="bentConnector3">
            <a:avLst>
              <a:gd name="adj1" fmla="val 50000"/>
            </a:avLst>
          </a:prstGeom>
          <a:noFill/>
          <a:ln w="38100" cap="flat" cmpd="sng">
            <a:solidFill>
              <a:schemeClr val="dk2"/>
            </a:solidFill>
            <a:prstDash val="solid"/>
            <a:miter lim="8000"/>
            <a:headEnd type="none" w="med" len="med"/>
            <a:tailEnd type="none" w="med" len="med"/>
          </a:ln>
        </p:spPr>
      </p:cxnSp>
      <p:sp>
        <p:nvSpPr>
          <p:cNvPr id="42" name="Google Shape;109;p22"/>
          <p:cNvSpPr txBox="1">
            <a:spLocks noGrp="1"/>
          </p:cNvSpPr>
          <p:nvPr>
            <p:ph type="ctrTitle"/>
          </p:nvPr>
        </p:nvSpPr>
        <p:spPr>
          <a:xfrm>
            <a:off x="216415" y="2398273"/>
            <a:ext cx="1180836" cy="33339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800" dirty="0">
                <a:solidFill>
                  <a:schemeClr val="accent1">
                    <a:lumMod val="75000"/>
                  </a:schemeClr>
                </a:solidFill>
              </a:rPr>
              <a:t>App</a:t>
            </a:r>
            <a:endParaRPr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3" name="Google Shape;109;p22"/>
          <p:cNvSpPr txBox="1">
            <a:spLocks/>
          </p:cNvSpPr>
          <p:nvPr/>
        </p:nvSpPr>
        <p:spPr>
          <a:xfrm>
            <a:off x="3355008" y="1634685"/>
            <a:ext cx="1453070" cy="4028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oboto Black"/>
              <a:buNone/>
              <a:defRPr sz="3600" b="0" i="0" u="none" strike="noStrike" cap="none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pPr algn="r"/>
            <a:r>
              <a:rPr lang="es-ES" sz="1800" dirty="0">
                <a:solidFill>
                  <a:schemeClr val="accent1">
                    <a:lumMod val="75000"/>
                  </a:schemeClr>
                </a:solidFill>
              </a:rPr>
              <a:t>Lista-Hero</a:t>
            </a:r>
            <a:endParaRPr lang="es-ES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4" name="Google Shape;109;p22"/>
          <p:cNvSpPr txBox="1">
            <a:spLocks/>
          </p:cNvSpPr>
          <p:nvPr/>
        </p:nvSpPr>
        <p:spPr>
          <a:xfrm>
            <a:off x="3589662" y="2219976"/>
            <a:ext cx="942447" cy="341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oboto Black"/>
              <a:buNone/>
              <a:defRPr sz="3600" b="0" i="0" u="none" strike="noStrike" cap="none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pPr algn="r"/>
            <a:r>
              <a:rPr lang="es-ES" sz="1800" dirty="0">
                <a:solidFill>
                  <a:schemeClr val="accent1">
                    <a:lumMod val="75000"/>
                  </a:schemeClr>
                </a:solidFill>
              </a:rPr>
              <a:t>Tienda</a:t>
            </a:r>
            <a:endParaRPr lang="es-ES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5" name="Google Shape;109;p22"/>
          <p:cNvSpPr txBox="1">
            <a:spLocks/>
          </p:cNvSpPr>
          <p:nvPr/>
        </p:nvSpPr>
        <p:spPr>
          <a:xfrm>
            <a:off x="3168891" y="2801796"/>
            <a:ext cx="1453070" cy="311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oboto Black"/>
              <a:buNone/>
              <a:defRPr sz="3600" b="0" i="0" u="none" strike="noStrike" cap="none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pPr algn="r"/>
            <a:r>
              <a:rPr lang="es-ES" sz="1800" dirty="0">
                <a:solidFill>
                  <a:schemeClr val="accent1">
                    <a:lumMod val="75000"/>
                  </a:schemeClr>
                </a:solidFill>
              </a:rPr>
              <a:t>Comics</a:t>
            </a:r>
            <a:endParaRPr lang="es-ES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6" name="Google Shape;109;p22"/>
          <p:cNvSpPr txBox="1">
            <a:spLocks/>
          </p:cNvSpPr>
          <p:nvPr/>
        </p:nvSpPr>
        <p:spPr>
          <a:xfrm>
            <a:off x="6374737" y="1179379"/>
            <a:ext cx="1682071" cy="4028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oboto Black"/>
              <a:buNone/>
              <a:defRPr sz="3600" b="0" i="0" u="none" strike="noStrike" cap="none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pPr algn="r"/>
            <a:r>
              <a:rPr lang="es-ES" sz="1800" dirty="0">
                <a:solidFill>
                  <a:schemeClr val="accent1">
                    <a:lumMod val="75000"/>
                  </a:schemeClr>
                </a:solidFill>
              </a:rPr>
              <a:t>Detalles-Hero</a:t>
            </a:r>
            <a:endParaRPr lang="es-ES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8" name="Google Shape;109;p22"/>
          <p:cNvSpPr txBox="1">
            <a:spLocks/>
          </p:cNvSpPr>
          <p:nvPr/>
        </p:nvSpPr>
        <p:spPr>
          <a:xfrm>
            <a:off x="6175065" y="2433940"/>
            <a:ext cx="1682071" cy="4028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oboto Black"/>
              <a:buNone/>
              <a:defRPr sz="3600" b="0" i="0" u="none" strike="noStrike" cap="none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pPr algn="r"/>
            <a:r>
              <a:rPr lang="es-ES" sz="1800" dirty="0">
                <a:solidFill>
                  <a:schemeClr val="accent1">
                    <a:lumMod val="75000"/>
                  </a:schemeClr>
                </a:solidFill>
              </a:rPr>
              <a:t>Agregar</a:t>
            </a:r>
            <a:endParaRPr lang="es-ES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7" name="Google Shape;2385;p32"/>
          <p:cNvSpPr txBox="1">
            <a:spLocks/>
          </p:cNvSpPr>
          <p:nvPr/>
        </p:nvSpPr>
        <p:spPr>
          <a:xfrm>
            <a:off x="6291136" y="1536547"/>
            <a:ext cx="1177115" cy="521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oboto Black"/>
              <a:buNone/>
              <a:defRPr sz="3600" b="0" i="0" u="none" strike="noStrike" cap="none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r>
              <a:rPr lang="es-ES" sz="1200" dirty="0">
                <a:solidFill>
                  <a:schemeClr val="bg1"/>
                </a:solidFill>
              </a:rPr>
              <a:t>Padre-hijo</a:t>
            </a:r>
          </a:p>
        </p:txBody>
      </p:sp>
      <p:sp>
        <p:nvSpPr>
          <p:cNvPr id="64" name="Google Shape;296;p26"/>
          <p:cNvSpPr txBox="1">
            <a:spLocks/>
          </p:cNvSpPr>
          <p:nvPr/>
        </p:nvSpPr>
        <p:spPr>
          <a:xfrm>
            <a:off x="1344063" y="530184"/>
            <a:ext cx="6812138" cy="6121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oboto Black"/>
              <a:buNone/>
              <a:defRPr sz="3600" b="0" i="0" u="none" strike="noStrike" cap="none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Bree Serif"/>
              <a:buNone/>
              <a:defRPr sz="52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r>
              <a:rPr lang="es-ES" dirty="0"/>
              <a:t>Relación entre componentes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9B4BC949-417F-8DD6-011B-8523CF358EB2}"/>
              </a:ext>
            </a:extLst>
          </p:cNvPr>
          <p:cNvSpPr txBox="1"/>
          <p:nvPr/>
        </p:nvSpPr>
        <p:spPr>
          <a:xfrm>
            <a:off x="1591230" y="2121678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i</a:t>
            </a:r>
            <a:r>
              <a:rPr lang="es-ES" dirty="0" err="1">
                <a:solidFill>
                  <a:schemeClr val="accent1">
                    <a:lumMod val="75000"/>
                  </a:schemeClr>
                </a:solidFill>
              </a:rPr>
              <a:t>nicio</a:t>
            </a:r>
            <a:endParaRPr lang="es-E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2"/>
          <p:cNvSpPr txBox="1">
            <a:spLocks noGrp="1"/>
          </p:cNvSpPr>
          <p:nvPr>
            <p:ph type="ctrTitle"/>
          </p:nvPr>
        </p:nvSpPr>
        <p:spPr>
          <a:xfrm>
            <a:off x="4697860" y="2229392"/>
            <a:ext cx="4221143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400" dirty="0">
                <a:solidFill>
                  <a:schemeClr val="bg1"/>
                </a:solidFill>
              </a:rPr>
              <a:t>A</a:t>
            </a:r>
            <a:r>
              <a:rPr lang="es" sz="4400" dirty="0">
                <a:solidFill>
                  <a:schemeClr val="bg1"/>
                </a:solidFill>
              </a:rPr>
              <a:t>pp.component</a:t>
            </a:r>
            <a:endParaRPr sz="4400" dirty="0">
              <a:solidFill>
                <a:schemeClr val="bg1"/>
              </a:solidFill>
            </a:endParaRPr>
          </a:p>
        </p:txBody>
      </p:sp>
      <p:sp>
        <p:nvSpPr>
          <p:cNvPr id="111" name="Google Shape;111;p22"/>
          <p:cNvSpPr/>
          <p:nvPr/>
        </p:nvSpPr>
        <p:spPr>
          <a:xfrm>
            <a:off x="2238757" y="4488644"/>
            <a:ext cx="816022" cy="427879"/>
          </a:xfrm>
          <a:custGeom>
            <a:avLst/>
            <a:gdLst/>
            <a:ahLst/>
            <a:cxnLst/>
            <a:rect l="l" t="t" r="r" b="b"/>
            <a:pathLst>
              <a:path w="34008" h="17832" extrusionOk="0">
                <a:moveTo>
                  <a:pt x="4203" y="0"/>
                </a:moveTo>
                <a:cubicBezTo>
                  <a:pt x="1847" y="0"/>
                  <a:pt x="0" y="1847"/>
                  <a:pt x="0" y="4203"/>
                </a:cubicBezTo>
                <a:lnTo>
                  <a:pt x="0" y="13629"/>
                </a:lnTo>
                <a:cubicBezTo>
                  <a:pt x="0" y="15921"/>
                  <a:pt x="1847" y="17832"/>
                  <a:pt x="4203" y="17832"/>
                </a:cubicBezTo>
                <a:lnTo>
                  <a:pt x="29804" y="17832"/>
                </a:lnTo>
                <a:cubicBezTo>
                  <a:pt x="32160" y="17832"/>
                  <a:pt x="34007" y="15921"/>
                  <a:pt x="34007" y="13629"/>
                </a:cubicBezTo>
                <a:lnTo>
                  <a:pt x="34007" y="4203"/>
                </a:lnTo>
                <a:cubicBezTo>
                  <a:pt x="34007" y="1847"/>
                  <a:pt x="32160" y="0"/>
                  <a:pt x="2980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22"/>
          <p:cNvSpPr/>
          <p:nvPr/>
        </p:nvSpPr>
        <p:spPr>
          <a:xfrm>
            <a:off x="3470397" y="1215078"/>
            <a:ext cx="406499" cy="127245"/>
          </a:xfrm>
          <a:custGeom>
            <a:avLst/>
            <a:gdLst/>
            <a:ahLst/>
            <a:cxnLst/>
            <a:rect l="l" t="t" r="r" b="b"/>
            <a:pathLst>
              <a:path w="16941" h="5303" extrusionOk="0">
                <a:moveTo>
                  <a:pt x="8470" y="0"/>
                </a:moveTo>
                <a:cubicBezTo>
                  <a:pt x="5413" y="0"/>
                  <a:pt x="2357" y="1131"/>
                  <a:pt x="0" y="3392"/>
                </a:cubicBezTo>
                <a:lnTo>
                  <a:pt x="1783" y="5302"/>
                </a:lnTo>
                <a:cubicBezTo>
                  <a:pt x="3662" y="3487"/>
                  <a:pt x="6082" y="2580"/>
                  <a:pt x="8502" y="2580"/>
                </a:cubicBezTo>
                <a:cubicBezTo>
                  <a:pt x="10922" y="2580"/>
                  <a:pt x="13342" y="3487"/>
                  <a:pt x="15221" y="5302"/>
                </a:cubicBezTo>
                <a:lnTo>
                  <a:pt x="16940" y="3392"/>
                </a:lnTo>
                <a:cubicBezTo>
                  <a:pt x="14584" y="1131"/>
                  <a:pt x="11527" y="0"/>
                  <a:pt x="847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22"/>
          <p:cNvSpPr/>
          <p:nvPr/>
        </p:nvSpPr>
        <p:spPr>
          <a:xfrm>
            <a:off x="3559034" y="1342660"/>
            <a:ext cx="229224" cy="91349"/>
          </a:xfrm>
          <a:custGeom>
            <a:avLst/>
            <a:gdLst/>
            <a:ahLst/>
            <a:cxnLst/>
            <a:rect l="l" t="t" r="r" b="b"/>
            <a:pathLst>
              <a:path w="9553" h="3807" extrusionOk="0">
                <a:moveTo>
                  <a:pt x="4752" y="1"/>
                </a:moveTo>
                <a:cubicBezTo>
                  <a:pt x="3025" y="1"/>
                  <a:pt x="1306" y="654"/>
                  <a:pt x="0" y="1959"/>
                </a:cubicBezTo>
                <a:lnTo>
                  <a:pt x="1783" y="3806"/>
                </a:lnTo>
                <a:cubicBezTo>
                  <a:pt x="2611" y="3010"/>
                  <a:pt x="3678" y="2612"/>
                  <a:pt x="4744" y="2612"/>
                </a:cubicBezTo>
                <a:cubicBezTo>
                  <a:pt x="5811" y="2612"/>
                  <a:pt x="6878" y="3010"/>
                  <a:pt x="7706" y="3806"/>
                </a:cubicBezTo>
                <a:lnTo>
                  <a:pt x="9553" y="1959"/>
                </a:lnTo>
                <a:cubicBezTo>
                  <a:pt x="8215" y="654"/>
                  <a:pt x="6480" y="1"/>
                  <a:pt x="475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22"/>
          <p:cNvSpPr/>
          <p:nvPr/>
        </p:nvSpPr>
        <p:spPr>
          <a:xfrm>
            <a:off x="3624733" y="1459947"/>
            <a:ext cx="114624" cy="98403"/>
          </a:xfrm>
          <a:custGeom>
            <a:avLst/>
            <a:gdLst/>
            <a:ahLst/>
            <a:cxnLst/>
            <a:rect l="l" t="t" r="r" b="b"/>
            <a:pathLst>
              <a:path w="4777" h="4101" extrusionOk="0">
                <a:moveTo>
                  <a:pt x="2038" y="1"/>
                </a:moveTo>
                <a:cubicBezTo>
                  <a:pt x="892" y="1"/>
                  <a:pt x="0" y="892"/>
                  <a:pt x="0" y="2039"/>
                </a:cubicBezTo>
                <a:cubicBezTo>
                  <a:pt x="0" y="3288"/>
                  <a:pt x="992" y="4101"/>
                  <a:pt x="2047" y="4101"/>
                </a:cubicBezTo>
                <a:cubicBezTo>
                  <a:pt x="2552" y="4101"/>
                  <a:pt x="3071" y="3915"/>
                  <a:pt x="3503" y="3503"/>
                </a:cubicBezTo>
                <a:cubicBezTo>
                  <a:pt x="4777" y="2166"/>
                  <a:pt x="3885" y="1"/>
                  <a:pt x="203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22"/>
          <p:cNvSpPr/>
          <p:nvPr/>
        </p:nvSpPr>
        <p:spPr>
          <a:xfrm>
            <a:off x="3378712" y="1082122"/>
            <a:ext cx="589869" cy="163910"/>
          </a:xfrm>
          <a:custGeom>
            <a:avLst/>
            <a:gdLst/>
            <a:ahLst/>
            <a:cxnLst/>
            <a:rect l="l" t="t" r="r" b="b"/>
            <a:pathLst>
              <a:path w="24583" h="6831" extrusionOk="0">
                <a:moveTo>
                  <a:pt x="12291" y="1"/>
                </a:moveTo>
                <a:cubicBezTo>
                  <a:pt x="7865" y="1"/>
                  <a:pt x="3439" y="1641"/>
                  <a:pt x="0" y="4920"/>
                </a:cubicBezTo>
                <a:lnTo>
                  <a:pt x="1783" y="6831"/>
                </a:lnTo>
                <a:cubicBezTo>
                  <a:pt x="4713" y="3997"/>
                  <a:pt x="8502" y="2580"/>
                  <a:pt x="12291" y="2580"/>
                </a:cubicBezTo>
                <a:cubicBezTo>
                  <a:pt x="16081" y="2580"/>
                  <a:pt x="19870" y="3997"/>
                  <a:pt x="22799" y="6831"/>
                </a:cubicBezTo>
                <a:lnTo>
                  <a:pt x="24582" y="4920"/>
                </a:lnTo>
                <a:cubicBezTo>
                  <a:pt x="21143" y="1641"/>
                  <a:pt x="16717" y="1"/>
                  <a:pt x="1229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22"/>
          <p:cNvSpPr/>
          <p:nvPr/>
        </p:nvSpPr>
        <p:spPr>
          <a:xfrm>
            <a:off x="-226081" y="902208"/>
            <a:ext cx="3448945" cy="3969997"/>
          </a:xfrm>
          <a:custGeom>
            <a:avLst/>
            <a:gdLst/>
            <a:ahLst/>
            <a:cxnLst/>
            <a:rect l="l" t="t" r="r" b="b"/>
            <a:pathLst>
              <a:path w="143736" h="165451" extrusionOk="0">
                <a:moveTo>
                  <a:pt x="75084" y="96481"/>
                </a:moveTo>
                <a:cubicBezTo>
                  <a:pt x="75020" y="96545"/>
                  <a:pt x="74957" y="96609"/>
                  <a:pt x="74893" y="96609"/>
                </a:cubicBezTo>
                <a:cubicBezTo>
                  <a:pt x="74957" y="96545"/>
                  <a:pt x="75020" y="96545"/>
                  <a:pt x="75084" y="96481"/>
                </a:cubicBezTo>
                <a:close/>
                <a:moveTo>
                  <a:pt x="74000" y="97376"/>
                </a:moveTo>
                <a:cubicBezTo>
                  <a:pt x="73937" y="97501"/>
                  <a:pt x="73874" y="97565"/>
                  <a:pt x="73874" y="97691"/>
                </a:cubicBezTo>
                <a:lnTo>
                  <a:pt x="73874" y="97628"/>
                </a:lnTo>
                <a:cubicBezTo>
                  <a:pt x="73874" y="97564"/>
                  <a:pt x="73937" y="97501"/>
                  <a:pt x="74000" y="97376"/>
                </a:cubicBezTo>
                <a:close/>
                <a:moveTo>
                  <a:pt x="73618" y="98331"/>
                </a:moveTo>
                <a:lnTo>
                  <a:pt x="73618" y="98331"/>
                </a:lnTo>
                <a:cubicBezTo>
                  <a:pt x="73556" y="98458"/>
                  <a:pt x="73556" y="98648"/>
                  <a:pt x="73556" y="98838"/>
                </a:cubicBezTo>
                <a:lnTo>
                  <a:pt x="73556" y="98774"/>
                </a:lnTo>
                <a:cubicBezTo>
                  <a:pt x="73556" y="98648"/>
                  <a:pt x="73556" y="98458"/>
                  <a:pt x="73618" y="98331"/>
                </a:cubicBezTo>
                <a:close/>
                <a:moveTo>
                  <a:pt x="87375" y="108709"/>
                </a:moveTo>
                <a:cubicBezTo>
                  <a:pt x="87311" y="108709"/>
                  <a:pt x="87248" y="108772"/>
                  <a:pt x="87184" y="108836"/>
                </a:cubicBezTo>
                <a:lnTo>
                  <a:pt x="87120" y="108772"/>
                </a:lnTo>
                <a:cubicBezTo>
                  <a:pt x="87184" y="108772"/>
                  <a:pt x="87311" y="108709"/>
                  <a:pt x="87375" y="108709"/>
                </a:cubicBezTo>
                <a:close/>
                <a:moveTo>
                  <a:pt x="86929" y="108836"/>
                </a:moveTo>
                <a:cubicBezTo>
                  <a:pt x="86866" y="108900"/>
                  <a:pt x="86802" y="108963"/>
                  <a:pt x="86738" y="108963"/>
                </a:cubicBezTo>
                <a:lnTo>
                  <a:pt x="86675" y="108963"/>
                </a:lnTo>
                <a:cubicBezTo>
                  <a:pt x="86738" y="108963"/>
                  <a:pt x="86802" y="108900"/>
                  <a:pt x="86929" y="108836"/>
                </a:cubicBezTo>
                <a:close/>
                <a:moveTo>
                  <a:pt x="85783" y="109728"/>
                </a:moveTo>
                <a:cubicBezTo>
                  <a:pt x="85783" y="109855"/>
                  <a:pt x="85719" y="109919"/>
                  <a:pt x="85719" y="110046"/>
                </a:cubicBezTo>
                <a:lnTo>
                  <a:pt x="85656" y="110046"/>
                </a:lnTo>
                <a:cubicBezTo>
                  <a:pt x="85719" y="109919"/>
                  <a:pt x="85719" y="109855"/>
                  <a:pt x="85783" y="109728"/>
                </a:cubicBezTo>
                <a:close/>
                <a:moveTo>
                  <a:pt x="85592" y="110173"/>
                </a:moveTo>
                <a:cubicBezTo>
                  <a:pt x="85528" y="110301"/>
                  <a:pt x="85528" y="110428"/>
                  <a:pt x="85528" y="110492"/>
                </a:cubicBezTo>
                <a:lnTo>
                  <a:pt x="85465" y="110492"/>
                </a:lnTo>
                <a:cubicBezTo>
                  <a:pt x="85465" y="110428"/>
                  <a:pt x="85528" y="110301"/>
                  <a:pt x="85592" y="110173"/>
                </a:cubicBezTo>
                <a:close/>
                <a:moveTo>
                  <a:pt x="85401" y="110683"/>
                </a:moveTo>
                <a:cubicBezTo>
                  <a:pt x="85401" y="110810"/>
                  <a:pt x="85401" y="111001"/>
                  <a:pt x="85401" y="111192"/>
                </a:cubicBezTo>
                <a:lnTo>
                  <a:pt x="85337" y="111129"/>
                </a:lnTo>
                <a:cubicBezTo>
                  <a:pt x="85337" y="111001"/>
                  <a:pt x="85401" y="110810"/>
                  <a:pt x="85401" y="110683"/>
                </a:cubicBezTo>
                <a:close/>
                <a:moveTo>
                  <a:pt x="96291" y="112156"/>
                </a:moveTo>
                <a:cubicBezTo>
                  <a:pt x="96294" y="112284"/>
                  <a:pt x="96355" y="112469"/>
                  <a:pt x="96355" y="112593"/>
                </a:cubicBezTo>
                <a:lnTo>
                  <a:pt x="96355" y="112657"/>
                </a:lnTo>
                <a:cubicBezTo>
                  <a:pt x="96355" y="112470"/>
                  <a:pt x="96294" y="112284"/>
                  <a:pt x="96291" y="112156"/>
                </a:cubicBezTo>
                <a:close/>
                <a:moveTo>
                  <a:pt x="90432" y="113758"/>
                </a:moveTo>
                <a:lnTo>
                  <a:pt x="90432" y="113758"/>
                </a:lnTo>
                <a:cubicBezTo>
                  <a:pt x="90432" y="113879"/>
                  <a:pt x="90438" y="113997"/>
                  <a:pt x="90559" y="114058"/>
                </a:cubicBezTo>
                <a:lnTo>
                  <a:pt x="90559" y="114122"/>
                </a:lnTo>
                <a:cubicBezTo>
                  <a:pt x="90438" y="114001"/>
                  <a:pt x="90432" y="113879"/>
                  <a:pt x="90432" y="113758"/>
                </a:cubicBezTo>
                <a:close/>
                <a:moveTo>
                  <a:pt x="91260" y="113740"/>
                </a:moveTo>
                <a:cubicBezTo>
                  <a:pt x="91260" y="113994"/>
                  <a:pt x="91132" y="114185"/>
                  <a:pt x="90878" y="114185"/>
                </a:cubicBezTo>
                <a:lnTo>
                  <a:pt x="90814" y="114185"/>
                </a:lnTo>
                <a:cubicBezTo>
                  <a:pt x="91069" y="114185"/>
                  <a:pt x="91260" y="113994"/>
                  <a:pt x="91260" y="113740"/>
                </a:cubicBezTo>
                <a:close/>
                <a:moveTo>
                  <a:pt x="73556" y="122167"/>
                </a:moveTo>
                <a:cubicBezTo>
                  <a:pt x="73556" y="122287"/>
                  <a:pt x="73552" y="122408"/>
                  <a:pt x="73492" y="122528"/>
                </a:cubicBezTo>
                <a:lnTo>
                  <a:pt x="73492" y="122464"/>
                </a:lnTo>
                <a:cubicBezTo>
                  <a:pt x="73552" y="122404"/>
                  <a:pt x="73556" y="122287"/>
                  <a:pt x="73556" y="122167"/>
                </a:cubicBezTo>
                <a:close/>
                <a:moveTo>
                  <a:pt x="73236" y="122848"/>
                </a:moveTo>
                <a:cubicBezTo>
                  <a:pt x="73173" y="122911"/>
                  <a:pt x="73109" y="122974"/>
                  <a:pt x="72983" y="123037"/>
                </a:cubicBezTo>
                <a:lnTo>
                  <a:pt x="72983" y="122974"/>
                </a:lnTo>
                <a:cubicBezTo>
                  <a:pt x="73109" y="122974"/>
                  <a:pt x="73173" y="122911"/>
                  <a:pt x="73236" y="122848"/>
                </a:cubicBezTo>
                <a:close/>
                <a:moveTo>
                  <a:pt x="142143" y="18914"/>
                </a:moveTo>
                <a:lnTo>
                  <a:pt x="142143" y="121891"/>
                </a:lnTo>
                <a:cubicBezTo>
                  <a:pt x="142143" y="124884"/>
                  <a:pt x="139660" y="127368"/>
                  <a:pt x="136667" y="127368"/>
                </a:cubicBezTo>
                <a:lnTo>
                  <a:pt x="97947" y="127368"/>
                </a:lnTo>
                <a:lnTo>
                  <a:pt x="97947" y="117306"/>
                </a:lnTo>
                <a:lnTo>
                  <a:pt x="120172" y="117306"/>
                </a:lnTo>
                <a:lnTo>
                  <a:pt x="120172" y="115714"/>
                </a:lnTo>
                <a:lnTo>
                  <a:pt x="97947" y="115714"/>
                </a:lnTo>
                <a:lnTo>
                  <a:pt x="97947" y="112593"/>
                </a:lnTo>
                <a:cubicBezTo>
                  <a:pt x="97947" y="112339"/>
                  <a:pt x="97883" y="112084"/>
                  <a:pt x="97819" y="111829"/>
                </a:cubicBezTo>
                <a:lnTo>
                  <a:pt x="133673" y="111829"/>
                </a:lnTo>
                <a:lnTo>
                  <a:pt x="133673" y="110237"/>
                </a:lnTo>
                <a:lnTo>
                  <a:pt x="97119" y="110237"/>
                </a:lnTo>
                <a:cubicBezTo>
                  <a:pt x="96355" y="109154"/>
                  <a:pt x="95145" y="108581"/>
                  <a:pt x="93871" y="108581"/>
                </a:cubicBezTo>
                <a:lnTo>
                  <a:pt x="93744" y="108581"/>
                </a:lnTo>
                <a:cubicBezTo>
                  <a:pt x="92916" y="108581"/>
                  <a:pt x="92152" y="108836"/>
                  <a:pt x="91515" y="109345"/>
                </a:cubicBezTo>
                <a:cubicBezTo>
                  <a:pt x="90814" y="108008"/>
                  <a:pt x="89477" y="107180"/>
                  <a:pt x="88012" y="107116"/>
                </a:cubicBezTo>
                <a:lnTo>
                  <a:pt x="87885" y="107116"/>
                </a:lnTo>
                <a:cubicBezTo>
                  <a:pt x="87120" y="107116"/>
                  <a:pt x="86293" y="107371"/>
                  <a:pt x="85656" y="107817"/>
                </a:cubicBezTo>
                <a:cubicBezTo>
                  <a:pt x="84933" y="106371"/>
                  <a:pt x="83472" y="105534"/>
                  <a:pt x="81957" y="105534"/>
                </a:cubicBezTo>
                <a:cubicBezTo>
                  <a:pt x="81336" y="105534"/>
                  <a:pt x="80707" y="105674"/>
                  <a:pt x="80115" y="105970"/>
                </a:cubicBezTo>
                <a:lnTo>
                  <a:pt x="80115" y="98965"/>
                </a:lnTo>
                <a:cubicBezTo>
                  <a:pt x="80115" y="96736"/>
                  <a:pt x="78396" y="94889"/>
                  <a:pt x="76167" y="94762"/>
                </a:cubicBezTo>
                <a:lnTo>
                  <a:pt x="76039" y="94762"/>
                </a:lnTo>
                <a:cubicBezTo>
                  <a:pt x="73747" y="94762"/>
                  <a:pt x="71964" y="96609"/>
                  <a:pt x="71964" y="98838"/>
                </a:cubicBezTo>
                <a:lnTo>
                  <a:pt x="71964" y="121000"/>
                </a:lnTo>
                <a:lnTo>
                  <a:pt x="67824" y="118516"/>
                </a:lnTo>
                <a:cubicBezTo>
                  <a:pt x="67060" y="118134"/>
                  <a:pt x="66232" y="117879"/>
                  <a:pt x="65404" y="117879"/>
                </a:cubicBezTo>
                <a:cubicBezTo>
                  <a:pt x="61647" y="117879"/>
                  <a:pt x="59545" y="122337"/>
                  <a:pt x="62029" y="125203"/>
                </a:cubicBezTo>
                <a:lnTo>
                  <a:pt x="62093" y="125266"/>
                </a:lnTo>
                <a:lnTo>
                  <a:pt x="62156" y="125266"/>
                </a:lnTo>
                <a:lnTo>
                  <a:pt x="64258" y="127368"/>
                </a:lnTo>
                <a:lnTo>
                  <a:pt x="7070" y="127368"/>
                </a:lnTo>
                <a:cubicBezTo>
                  <a:pt x="4077" y="127368"/>
                  <a:pt x="1593" y="124948"/>
                  <a:pt x="1593" y="121891"/>
                </a:cubicBezTo>
                <a:lnTo>
                  <a:pt x="1593" y="18914"/>
                </a:lnTo>
                <a:close/>
                <a:moveTo>
                  <a:pt x="7070" y="0"/>
                </a:moveTo>
                <a:cubicBezTo>
                  <a:pt x="3185" y="0"/>
                  <a:pt x="1" y="3184"/>
                  <a:pt x="1" y="7069"/>
                </a:cubicBezTo>
                <a:lnTo>
                  <a:pt x="1" y="121891"/>
                </a:lnTo>
                <a:cubicBezTo>
                  <a:pt x="1" y="125776"/>
                  <a:pt x="3185" y="128960"/>
                  <a:pt x="7070" y="128960"/>
                </a:cubicBezTo>
                <a:lnTo>
                  <a:pt x="65914" y="128960"/>
                </a:lnTo>
                <a:lnTo>
                  <a:pt x="73811" y="136666"/>
                </a:lnTo>
                <a:cubicBezTo>
                  <a:pt x="74002" y="136857"/>
                  <a:pt x="74129" y="137112"/>
                  <a:pt x="74129" y="137366"/>
                </a:cubicBezTo>
                <a:lnTo>
                  <a:pt x="74129" y="143607"/>
                </a:lnTo>
                <a:lnTo>
                  <a:pt x="73365" y="143607"/>
                </a:lnTo>
                <a:lnTo>
                  <a:pt x="73365" y="163859"/>
                </a:lnTo>
                <a:lnTo>
                  <a:pt x="74129" y="163859"/>
                </a:lnTo>
                <a:lnTo>
                  <a:pt x="74129" y="165451"/>
                </a:lnTo>
                <a:lnTo>
                  <a:pt x="94699" y="165451"/>
                </a:lnTo>
                <a:lnTo>
                  <a:pt x="94699" y="163859"/>
                </a:lnTo>
                <a:lnTo>
                  <a:pt x="97055" y="163859"/>
                </a:lnTo>
                <a:lnTo>
                  <a:pt x="97055" y="143607"/>
                </a:lnTo>
                <a:lnTo>
                  <a:pt x="94699" y="143607"/>
                </a:lnTo>
                <a:lnTo>
                  <a:pt x="94699" y="137175"/>
                </a:lnTo>
                <a:cubicBezTo>
                  <a:pt x="94699" y="136857"/>
                  <a:pt x="94763" y="136602"/>
                  <a:pt x="94954" y="136347"/>
                </a:cubicBezTo>
                <a:lnTo>
                  <a:pt x="97183" y="132781"/>
                </a:lnTo>
                <a:cubicBezTo>
                  <a:pt x="97692" y="132017"/>
                  <a:pt x="97947" y="131189"/>
                  <a:pt x="97947" y="130297"/>
                </a:cubicBezTo>
                <a:lnTo>
                  <a:pt x="97947" y="128960"/>
                </a:lnTo>
                <a:lnTo>
                  <a:pt x="136667" y="128960"/>
                </a:lnTo>
                <a:cubicBezTo>
                  <a:pt x="140551" y="128960"/>
                  <a:pt x="143672" y="125776"/>
                  <a:pt x="143736" y="121891"/>
                </a:cubicBezTo>
                <a:lnTo>
                  <a:pt x="143736" y="7069"/>
                </a:lnTo>
                <a:cubicBezTo>
                  <a:pt x="143672" y="3121"/>
                  <a:pt x="140551" y="0"/>
                  <a:pt x="13666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22"/>
          <p:cNvSpPr/>
          <p:nvPr/>
        </p:nvSpPr>
        <p:spPr>
          <a:xfrm>
            <a:off x="36760" y="2657970"/>
            <a:ext cx="938276" cy="936765"/>
          </a:xfrm>
          <a:custGeom>
            <a:avLst/>
            <a:gdLst/>
            <a:ahLst/>
            <a:cxnLst/>
            <a:rect l="l" t="t" r="r" b="b"/>
            <a:pathLst>
              <a:path w="39103" h="39040" extrusionOk="0">
                <a:moveTo>
                  <a:pt x="19551" y="6369"/>
                </a:moveTo>
                <a:cubicBezTo>
                  <a:pt x="20761" y="6369"/>
                  <a:pt x="21971" y="6497"/>
                  <a:pt x="23118" y="6879"/>
                </a:cubicBezTo>
                <a:cubicBezTo>
                  <a:pt x="30123" y="8789"/>
                  <a:pt x="34199" y="16113"/>
                  <a:pt x="32225" y="23118"/>
                </a:cubicBezTo>
                <a:cubicBezTo>
                  <a:pt x="30632" y="28786"/>
                  <a:pt x="25474" y="32671"/>
                  <a:pt x="19551" y="32734"/>
                </a:cubicBezTo>
                <a:cubicBezTo>
                  <a:pt x="18341" y="32671"/>
                  <a:pt x="17131" y="32543"/>
                  <a:pt x="15985" y="32225"/>
                </a:cubicBezTo>
                <a:cubicBezTo>
                  <a:pt x="9617" y="30442"/>
                  <a:pt x="5605" y="24201"/>
                  <a:pt x="6496" y="17705"/>
                </a:cubicBezTo>
                <a:cubicBezTo>
                  <a:pt x="7388" y="11209"/>
                  <a:pt x="12992" y="6369"/>
                  <a:pt x="19551" y="6369"/>
                </a:cubicBezTo>
                <a:close/>
                <a:moveTo>
                  <a:pt x="18469" y="1"/>
                </a:moveTo>
                <a:lnTo>
                  <a:pt x="18596" y="2421"/>
                </a:lnTo>
                <a:cubicBezTo>
                  <a:pt x="16049" y="2548"/>
                  <a:pt x="13501" y="3249"/>
                  <a:pt x="11273" y="4523"/>
                </a:cubicBezTo>
                <a:lnTo>
                  <a:pt x="10063" y="2485"/>
                </a:lnTo>
                <a:cubicBezTo>
                  <a:pt x="8152" y="3504"/>
                  <a:pt x="6433" y="4905"/>
                  <a:pt x="4968" y="6560"/>
                </a:cubicBezTo>
                <a:lnTo>
                  <a:pt x="6751" y="8152"/>
                </a:lnTo>
                <a:cubicBezTo>
                  <a:pt x="5031" y="10063"/>
                  <a:pt x="3821" y="12356"/>
                  <a:pt x="3121" y="14776"/>
                </a:cubicBezTo>
                <a:lnTo>
                  <a:pt x="765" y="14139"/>
                </a:lnTo>
                <a:lnTo>
                  <a:pt x="765" y="14202"/>
                </a:lnTo>
                <a:cubicBezTo>
                  <a:pt x="255" y="15922"/>
                  <a:pt x="64" y="17705"/>
                  <a:pt x="0" y="19488"/>
                </a:cubicBezTo>
                <a:lnTo>
                  <a:pt x="0" y="20635"/>
                </a:lnTo>
                <a:lnTo>
                  <a:pt x="2420" y="20507"/>
                </a:lnTo>
                <a:cubicBezTo>
                  <a:pt x="2548" y="23055"/>
                  <a:pt x="3312" y="25538"/>
                  <a:pt x="4522" y="27831"/>
                </a:cubicBezTo>
                <a:lnTo>
                  <a:pt x="2420" y="28977"/>
                </a:lnTo>
                <a:cubicBezTo>
                  <a:pt x="3503" y="30888"/>
                  <a:pt x="4904" y="32607"/>
                  <a:pt x="6496" y="34072"/>
                </a:cubicBezTo>
                <a:lnTo>
                  <a:pt x="8088" y="32289"/>
                </a:lnTo>
                <a:cubicBezTo>
                  <a:pt x="9999" y="34008"/>
                  <a:pt x="12291" y="35282"/>
                  <a:pt x="14775" y="35982"/>
                </a:cubicBezTo>
                <a:lnTo>
                  <a:pt x="14202" y="38275"/>
                </a:lnTo>
                <a:lnTo>
                  <a:pt x="14266" y="38275"/>
                </a:lnTo>
                <a:cubicBezTo>
                  <a:pt x="15985" y="38784"/>
                  <a:pt x="17768" y="39039"/>
                  <a:pt x="19615" y="39039"/>
                </a:cubicBezTo>
                <a:lnTo>
                  <a:pt x="20761" y="39039"/>
                </a:lnTo>
                <a:lnTo>
                  <a:pt x="20634" y="36619"/>
                </a:lnTo>
                <a:cubicBezTo>
                  <a:pt x="23181" y="36492"/>
                  <a:pt x="25665" y="35728"/>
                  <a:pt x="27958" y="34454"/>
                </a:cubicBezTo>
                <a:lnTo>
                  <a:pt x="29104" y="36619"/>
                </a:lnTo>
                <a:cubicBezTo>
                  <a:pt x="31015" y="35537"/>
                  <a:pt x="32734" y="34136"/>
                  <a:pt x="34199" y="32480"/>
                </a:cubicBezTo>
                <a:lnTo>
                  <a:pt x="32416" y="30888"/>
                </a:lnTo>
                <a:cubicBezTo>
                  <a:pt x="34071" y="28977"/>
                  <a:pt x="35345" y="26685"/>
                  <a:pt x="36046" y="24265"/>
                </a:cubicBezTo>
                <a:lnTo>
                  <a:pt x="38402" y="24901"/>
                </a:lnTo>
                <a:cubicBezTo>
                  <a:pt x="38848" y="23182"/>
                  <a:pt x="39102" y="21399"/>
                  <a:pt x="39102" y="19552"/>
                </a:cubicBezTo>
                <a:cubicBezTo>
                  <a:pt x="39102" y="19170"/>
                  <a:pt x="39102" y="18788"/>
                  <a:pt x="39102" y="18406"/>
                </a:cubicBezTo>
                <a:lnTo>
                  <a:pt x="36619" y="18469"/>
                </a:lnTo>
                <a:cubicBezTo>
                  <a:pt x="36491" y="15922"/>
                  <a:pt x="35727" y="13438"/>
                  <a:pt x="34517" y="11209"/>
                </a:cubicBezTo>
                <a:lnTo>
                  <a:pt x="36619" y="10063"/>
                </a:lnTo>
                <a:cubicBezTo>
                  <a:pt x="35536" y="8089"/>
                  <a:pt x="34199" y="6369"/>
                  <a:pt x="32543" y="4905"/>
                </a:cubicBezTo>
                <a:lnTo>
                  <a:pt x="30951" y="6751"/>
                </a:lnTo>
                <a:cubicBezTo>
                  <a:pt x="29040" y="5032"/>
                  <a:pt x="26748" y="3758"/>
                  <a:pt x="24264" y="3058"/>
                </a:cubicBezTo>
                <a:lnTo>
                  <a:pt x="24901" y="765"/>
                </a:lnTo>
                <a:cubicBezTo>
                  <a:pt x="23181" y="256"/>
                  <a:pt x="21398" y="1"/>
                  <a:pt x="1961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22"/>
          <p:cNvSpPr/>
          <p:nvPr/>
        </p:nvSpPr>
        <p:spPr>
          <a:xfrm>
            <a:off x="1655007" y="2725228"/>
            <a:ext cx="24" cy="24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lnTo>
                  <a:pt x="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22"/>
          <p:cNvSpPr/>
          <p:nvPr/>
        </p:nvSpPr>
        <p:spPr>
          <a:xfrm>
            <a:off x="1031545" y="2553759"/>
            <a:ext cx="669341" cy="660798"/>
          </a:xfrm>
          <a:custGeom>
            <a:avLst/>
            <a:gdLst/>
            <a:ahLst/>
            <a:cxnLst/>
            <a:rect l="l" t="t" r="r" b="b"/>
            <a:pathLst>
              <a:path w="27895" h="27539" extrusionOk="0">
                <a:moveTo>
                  <a:pt x="13948" y="5618"/>
                </a:moveTo>
                <a:cubicBezTo>
                  <a:pt x="14712" y="5618"/>
                  <a:pt x="15412" y="5745"/>
                  <a:pt x="16176" y="5936"/>
                </a:cubicBezTo>
                <a:cubicBezTo>
                  <a:pt x="19679" y="6955"/>
                  <a:pt x="22099" y="10139"/>
                  <a:pt x="22099" y="13833"/>
                </a:cubicBezTo>
                <a:cubicBezTo>
                  <a:pt x="22099" y="14533"/>
                  <a:pt x="21972" y="15298"/>
                  <a:pt x="21781" y="16062"/>
                </a:cubicBezTo>
                <a:cubicBezTo>
                  <a:pt x="20802" y="19631"/>
                  <a:pt x="17534" y="22003"/>
                  <a:pt x="13953" y="22003"/>
                </a:cubicBezTo>
                <a:cubicBezTo>
                  <a:pt x="13572" y="22003"/>
                  <a:pt x="13187" y="21976"/>
                  <a:pt x="12801" y="21921"/>
                </a:cubicBezTo>
                <a:cubicBezTo>
                  <a:pt x="8725" y="21411"/>
                  <a:pt x="5732" y="17909"/>
                  <a:pt x="5732" y="13833"/>
                </a:cubicBezTo>
                <a:cubicBezTo>
                  <a:pt x="5732" y="13069"/>
                  <a:pt x="5860" y="12304"/>
                  <a:pt x="6051" y="11604"/>
                </a:cubicBezTo>
                <a:cubicBezTo>
                  <a:pt x="7070" y="8038"/>
                  <a:pt x="10254" y="5618"/>
                  <a:pt x="13948" y="5618"/>
                </a:cubicBezTo>
                <a:close/>
                <a:moveTo>
                  <a:pt x="13928" y="0"/>
                </a:moveTo>
                <a:cubicBezTo>
                  <a:pt x="13059" y="0"/>
                  <a:pt x="12192" y="87"/>
                  <a:pt x="11336" y="268"/>
                </a:cubicBezTo>
                <a:lnTo>
                  <a:pt x="11655" y="1860"/>
                </a:lnTo>
                <a:cubicBezTo>
                  <a:pt x="10381" y="2115"/>
                  <a:pt x="9171" y="2497"/>
                  <a:pt x="8089" y="3134"/>
                </a:cubicBezTo>
                <a:lnTo>
                  <a:pt x="7261" y="1733"/>
                </a:lnTo>
                <a:cubicBezTo>
                  <a:pt x="5350" y="2752"/>
                  <a:pt x="3758" y="4217"/>
                  <a:pt x="2484" y="6000"/>
                </a:cubicBezTo>
                <a:lnTo>
                  <a:pt x="3885" y="6955"/>
                </a:lnTo>
                <a:cubicBezTo>
                  <a:pt x="3121" y="7974"/>
                  <a:pt x="2612" y="9120"/>
                  <a:pt x="2293" y="10394"/>
                </a:cubicBezTo>
                <a:lnTo>
                  <a:pt x="701" y="9948"/>
                </a:lnTo>
                <a:lnTo>
                  <a:pt x="701" y="10012"/>
                </a:lnTo>
                <a:cubicBezTo>
                  <a:pt x="64" y="12050"/>
                  <a:pt x="1" y="14215"/>
                  <a:pt x="383" y="16317"/>
                </a:cubicBezTo>
                <a:lnTo>
                  <a:pt x="1975" y="15998"/>
                </a:lnTo>
                <a:cubicBezTo>
                  <a:pt x="2230" y="17272"/>
                  <a:pt x="2612" y="18482"/>
                  <a:pt x="3249" y="19564"/>
                </a:cubicBezTo>
                <a:lnTo>
                  <a:pt x="1848" y="20392"/>
                </a:lnTo>
                <a:cubicBezTo>
                  <a:pt x="2866" y="22303"/>
                  <a:pt x="4331" y="23959"/>
                  <a:pt x="6114" y="25169"/>
                </a:cubicBezTo>
                <a:lnTo>
                  <a:pt x="7070" y="23831"/>
                </a:lnTo>
                <a:cubicBezTo>
                  <a:pt x="8089" y="24532"/>
                  <a:pt x="9235" y="25041"/>
                  <a:pt x="10445" y="25423"/>
                </a:cubicBezTo>
                <a:lnTo>
                  <a:pt x="10063" y="27015"/>
                </a:lnTo>
                <a:lnTo>
                  <a:pt x="10190" y="27015"/>
                </a:lnTo>
                <a:cubicBezTo>
                  <a:pt x="11436" y="27355"/>
                  <a:pt x="12704" y="27538"/>
                  <a:pt x="13981" y="27538"/>
                </a:cubicBezTo>
                <a:cubicBezTo>
                  <a:pt x="14858" y="27538"/>
                  <a:pt x="15740" y="27452"/>
                  <a:pt x="16622" y="27270"/>
                </a:cubicBezTo>
                <a:lnTo>
                  <a:pt x="16304" y="25678"/>
                </a:lnTo>
                <a:cubicBezTo>
                  <a:pt x="17514" y="25423"/>
                  <a:pt x="18724" y="24978"/>
                  <a:pt x="19870" y="24404"/>
                </a:cubicBezTo>
                <a:lnTo>
                  <a:pt x="20634" y="25805"/>
                </a:lnTo>
                <a:cubicBezTo>
                  <a:pt x="22545" y="24723"/>
                  <a:pt x="24137" y="23258"/>
                  <a:pt x="25347" y="21475"/>
                </a:cubicBezTo>
                <a:lnTo>
                  <a:pt x="24010" y="20583"/>
                </a:lnTo>
                <a:cubicBezTo>
                  <a:pt x="24710" y="19501"/>
                  <a:pt x="25283" y="18354"/>
                  <a:pt x="25602" y="17144"/>
                </a:cubicBezTo>
                <a:lnTo>
                  <a:pt x="27194" y="17590"/>
                </a:lnTo>
                <a:cubicBezTo>
                  <a:pt x="27767" y="15489"/>
                  <a:pt x="27894" y="13323"/>
                  <a:pt x="27449" y="11222"/>
                </a:cubicBezTo>
                <a:lnTo>
                  <a:pt x="27449" y="11222"/>
                </a:lnTo>
                <a:lnTo>
                  <a:pt x="25856" y="11477"/>
                </a:lnTo>
                <a:cubicBezTo>
                  <a:pt x="25602" y="10267"/>
                  <a:pt x="25220" y="9057"/>
                  <a:pt x="24583" y="7910"/>
                </a:cubicBezTo>
                <a:lnTo>
                  <a:pt x="25984" y="7146"/>
                </a:lnTo>
                <a:cubicBezTo>
                  <a:pt x="24965" y="5236"/>
                  <a:pt x="23500" y="3580"/>
                  <a:pt x="21653" y="2370"/>
                </a:cubicBezTo>
                <a:lnTo>
                  <a:pt x="20762" y="3707"/>
                </a:lnTo>
                <a:cubicBezTo>
                  <a:pt x="19743" y="3007"/>
                  <a:pt x="18533" y="2497"/>
                  <a:pt x="17323" y="2115"/>
                </a:cubicBezTo>
                <a:lnTo>
                  <a:pt x="17769" y="523"/>
                </a:lnTo>
                <a:lnTo>
                  <a:pt x="17705" y="523"/>
                </a:lnTo>
                <a:cubicBezTo>
                  <a:pt x="16459" y="183"/>
                  <a:pt x="15191" y="0"/>
                  <a:pt x="1392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22"/>
          <p:cNvSpPr/>
          <p:nvPr/>
        </p:nvSpPr>
        <p:spPr>
          <a:xfrm>
            <a:off x="-1529537" y="1971857"/>
            <a:ext cx="426367" cy="424831"/>
          </a:xfrm>
          <a:custGeom>
            <a:avLst/>
            <a:gdLst/>
            <a:ahLst/>
            <a:cxnLst/>
            <a:rect l="l" t="t" r="r" b="b"/>
            <a:pathLst>
              <a:path w="17769" h="17705" extrusionOk="0">
                <a:moveTo>
                  <a:pt x="8916" y="2867"/>
                </a:moveTo>
                <a:cubicBezTo>
                  <a:pt x="9426" y="2867"/>
                  <a:pt x="9999" y="2930"/>
                  <a:pt x="10572" y="3058"/>
                </a:cubicBezTo>
                <a:cubicBezTo>
                  <a:pt x="13119" y="3822"/>
                  <a:pt x="14902" y="6178"/>
                  <a:pt x="14902" y="8853"/>
                </a:cubicBezTo>
                <a:cubicBezTo>
                  <a:pt x="14902" y="9426"/>
                  <a:pt x="14839" y="9936"/>
                  <a:pt x="14648" y="10509"/>
                </a:cubicBezTo>
                <a:cubicBezTo>
                  <a:pt x="13947" y="13056"/>
                  <a:pt x="11591" y="14839"/>
                  <a:pt x="8916" y="14839"/>
                </a:cubicBezTo>
                <a:cubicBezTo>
                  <a:pt x="5605" y="14839"/>
                  <a:pt x="2930" y="12164"/>
                  <a:pt x="2930" y="8853"/>
                </a:cubicBezTo>
                <a:cubicBezTo>
                  <a:pt x="2930" y="8280"/>
                  <a:pt x="2994" y="7770"/>
                  <a:pt x="3121" y="7197"/>
                </a:cubicBezTo>
                <a:cubicBezTo>
                  <a:pt x="3885" y="4650"/>
                  <a:pt x="6178" y="2867"/>
                  <a:pt x="8852" y="2867"/>
                </a:cubicBezTo>
                <a:close/>
                <a:moveTo>
                  <a:pt x="8343" y="1"/>
                </a:moveTo>
                <a:lnTo>
                  <a:pt x="8407" y="1083"/>
                </a:lnTo>
                <a:cubicBezTo>
                  <a:pt x="7260" y="1147"/>
                  <a:pt x="6114" y="1529"/>
                  <a:pt x="5095" y="2102"/>
                </a:cubicBezTo>
                <a:lnTo>
                  <a:pt x="4586" y="1083"/>
                </a:lnTo>
                <a:cubicBezTo>
                  <a:pt x="3694" y="1593"/>
                  <a:pt x="2930" y="2230"/>
                  <a:pt x="2293" y="2930"/>
                </a:cubicBezTo>
                <a:lnTo>
                  <a:pt x="3057" y="3695"/>
                </a:lnTo>
                <a:cubicBezTo>
                  <a:pt x="2293" y="4522"/>
                  <a:pt x="1720" y="5605"/>
                  <a:pt x="1401" y="6688"/>
                </a:cubicBezTo>
                <a:lnTo>
                  <a:pt x="319" y="6433"/>
                </a:lnTo>
                <a:cubicBezTo>
                  <a:pt x="128" y="7197"/>
                  <a:pt x="0" y="7961"/>
                  <a:pt x="0" y="8789"/>
                </a:cubicBezTo>
                <a:lnTo>
                  <a:pt x="0" y="9299"/>
                </a:lnTo>
                <a:lnTo>
                  <a:pt x="1083" y="9235"/>
                </a:lnTo>
                <a:cubicBezTo>
                  <a:pt x="1147" y="10445"/>
                  <a:pt x="1465" y="11528"/>
                  <a:pt x="2038" y="12610"/>
                </a:cubicBezTo>
                <a:lnTo>
                  <a:pt x="1083" y="13120"/>
                </a:lnTo>
                <a:cubicBezTo>
                  <a:pt x="1592" y="14011"/>
                  <a:pt x="2229" y="14776"/>
                  <a:pt x="2930" y="15412"/>
                </a:cubicBezTo>
                <a:lnTo>
                  <a:pt x="3694" y="14648"/>
                </a:lnTo>
                <a:cubicBezTo>
                  <a:pt x="4586" y="15412"/>
                  <a:pt x="5605" y="15986"/>
                  <a:pt x="6751" y="16304"/>
                </a:cubicBezTo>
                <a:lnTo>
                  <a:pt x="6432" y="17387"/>
                </a:lnTo>
                <a:cubicBezTo>
                  <a:pt x="7197" y="17578"/>
                  <a:pt x="8025" y="17705"/>
                  <a:pt x="8852" y="17705"/>
                </a:cubicBezTo>
                <a:lnTo>
                  <a:pt x="9362" y="17705"/>
                </a:lnTo>
                <a:lnTo>
                  <a:pt x="9298" y="16622"/>
                </a:lnTo>
                <a:cubicBezTo>
                  <a:pt x="10508" y="16559"/>
                  <a:pt x="11591" y="16177"/>
                  <a:pt x="12673" y="15603"/>
                </a:cubicBezTo>
                <a:lnTo>
                  <a:pt x="13183" y="16622"/>
                </a:lnTo>
                <a:cubicBezTo>
                  <a:pt x="14075" y="16113"/>
                  <a:pt x="14839" y="15476"/>
                  <a:pt x="15476" y="14712"/>
                </a:cubicBezTo>
                <a:lnTo>
                  <a:pt x="14711" y="14011"/>
                </a:lnTo>
                <a:cubicBezTo>
                  <a:pt x="15476" y="13120"/>
                  <a:pt x="16049" y="12101"/>
                  <a:pt x="16367" y="10954"/>
                </a:cubicBezTo>
                <a:lnTo>
                  <a:pt x="17450" y="11273"/>
                </a:lnTo>
                <a:cubicBezTo>
                  <a:pt x="17641" y="10509"/>
                  <a:pt x="17768" y="9681"/>
                  <a:pt x="17768" y="8853"/>
                </a:cubicBezTo>
                <a:lnTo>
                  <a:pt x="17768" y="8343"/>
                </a:lnTo>
                <a:lnTo>
                  <a:pt x="16686" y="8407"/>
                </a:lnTo>
                <a:cubicBezTo>
                  <a:pt x="16622" y="7261"/>
                  <a:pt x="16240" y="6115"/>
                  <a:pt x="15667" y="5096"/>
                </a:cubicBezTo>
                <a:lnTo>
                  <a:pt x="16686" y="4522"/>
                </a:lnTo>
                <a:cubicBezTo>
                  <a:pt x="16176" y="3695"/>
                  <a:pt x="15539" y="2867"/>
                  <a:pt x="14775" y="2230"/>
                </a:cubicBezTo>
                <a:lnTo>
                  <a:pt x="14075" y="2994"/>
                </a:lnTo>
                <a:cubicBezTo>
                  <a:pt x="13183" y="2230"/>
                  <a:pt x="12164" y="1657"/>
                  <a:pt x="11018" y="1338"/>
                </a:cubicBezTo>
                <a:lnTo>
                  <a:pt x="11336" y="319"/>
                </a:lnTo>
                <a:cubicBezTo>
                  <a:pt x="10508" y="65"/>
                  <a:pt x="9680" y="1"/>
                  <a:pt x="885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22"/>
          <p:cNvSpPr/>
          <p:nvPr/>
        </p:nvSpPr>
        <p:spPr>
          <a:xfrm>
            <a:off x="-1075696" y="1926026"/>
            <a:ext cx="301065" cy="297994"/>
          </a:xfrm>
          <a:custGeom>
            <a:avLst/>
            <a:gdLst/>
            <a:ahLst/>
            <a:cxnLst/>
            <a:rect l="l" t="t" r="r" b="b"/>
            <a:pathLst>
              <a:path w="12547" h="12419" extrusionOk="0">
                <a:moveTo>
                  <a:pt x="6242" y="2484"/>
                </a:moveTo>
                <a:cubicBezTo>
                  <a:pt x="6624" y="2484"/>
                  <a:pt x="6942" y="2484"/>
                  <a:pt x="7260" y="2611"/>
                </a:cubicBezTo>
                <a:cubicBezTo>
                  <a:pt x="8916" y="3057"/>
                  <a:pt x="9999" y="4522"/>
                  <a:pt x="9999" y="6178"/>
                </a:cubicBezTo>
                <a:cubicBezTo>
                  <a:pt x="9999" y="6560"/>
                  <a:pt x="9935" y="6878"/>
                  <a:pt x="9872" y="7197"/>
                </a:cubicBezTo>
                <a:cubicBezTo>
                  <a:pt x="9426" y="8789"/>
                  <a:pt x="7961" y="9935"/>
                  <a:pt x="6305" y="9935"/>
                </a:cubicBezTo>
                <a:cubicBezTo>
                  <a:pt x="5923" y="9935"/>
                  <a:pt x="5605" y="9871"/>
                  <a:pt x="5286" y="9808"/>
                </a:cubicBezTo>
                <a:cubicBezTo>
                  <a:pt x="3630" y="9298"/>
                  <a:pt x="2548" y="7833"/>
                  <a:pt x="2548" y="6178"/>
                </a:cubicBezTo>
                <a:cubicBezTo>
                  <a:pt x="2548" y="5859"/>
                  <a:pt x="2612" y="5477"/>
                  <a:pt x="2675" y="5159"/>
                </a:cubicBezTo>
                <a:cubicBezTo>
                  <a:pt x="3121" y="3567"/>
                  <a:pt x="4586" y="2484"/>
                  <a:pt x="6242" y="2484"/>
                </a:cubicBezTo>
                <a:close/>
                <a:moveTo>
                  <a:pt x="6242" y="0"/>
                </a:moveTo>
                <a:cubicBezTo>
                  <a:pt x="5859" y="0"/>
                  <a:pt x="5477" y="0"/>
                  <a:pt x="5095" y="64"/>
                </a:cubicBezTo>
                <a:lnTo>
                  <a:pt x="5223" y="828"/>
                </a:lnTo>
                <a:cubicBezTo>
                  <a:pt x="4649" y="956"/>
                  <a:pt x="4140" y="1147"/>
                  <a:pt x="3630" y="1401"/>
                </a:cubicBezTo>
                <a:lnTo>
                  <a:pt x="3248" y="701"/>
                </a:lnTo>
                <a:cubicBezTo>
                  <a:pt x="2357" y="1147"/>
                  <a:pt x="1656" y="1847"/>
                  <a:pt x="1083" y="2675"/>
                </a:cubicBezTo>
                <a:lnTo>
                  <a:pt x="1720" y="3057"/>
                </a:lnTo>
                <a:cubicBezTo>
                  <a:pt x="1338" y="3567"/>
                  <a:pt x="1147" y="4076"/>
                  <a:pt x="956" y="4649"/>
                </a:cubicBezTo>
                <a:lnTo>
                  <a:pt x="255" y="4458"/>
                </a:lnTo>
                <a:lnTo>
                  <a:pt x="255" y="4522"/>
                </a:lnTo>
                <a:cubicBezTo>
                  <a:pt x="128" y="5095"/>
                  <a:pt x="1" y="5668"/>
                  <a:pt x="1" y="6241"/>
                </a:cubicBezTo>
                <a:cubicBezTo>
                  <a:pt x="1" y="6623"/>
                  <a:pt x="64" y="7006"/>
                  <a:pt x="128" y="7388"/>
                </a:cubicBezTo>
                <a:lnTo>
                  <a:pt x="828" y="7260"/>
                </a:lnTo>
                <a:cubicBezTo>
                  <a:pt x="956" y="7833"/>
                  <a:pt x="1147" y="8343"/>
                  <a:pt x="1465" y="8852"/>
                </a:cubicBezTo>
                <a:lnTo>
                  <a:pt x="765" y="9171"/>
                </a:lnTo>
                <a:cubicBezTo>
                  <a:pt x="1274" y="10062"/>
                  <a:pt x="1911" y="10827"/>
                  <a:pt x="2739" y="11336"/>
                </a:cubicBezTo>
                <a:lnTo>
                  <a:pt x="3185" y="10763"/>
                </a:lnTo>
                <a:cubicBezTo>
                  <a:pt x="3630" y="11081"/>
                  <a:pt x="4204" y="11336"/>
                  <a:pt x="4777" y="11463"/>
                </a:cubicBezTo>
                <a:lnTo>
                  <a:pt x="4522" y="12228"/>
                </a:lnTo>
                <a:lnTo>
                  <a:pt x="4586" y="12228"/>
                </a:lnTo>
                <a:cubicBezTo>
                  <a:pt x="5159" y="12355"/>
                  <a:pt x="5732" y="12419"/>
                  <a:pt x="6305" y="12419"/>
                </a:cubicBezTo>
                <a:cubicBezTo>
                  <a:pt x="6751" y="12419"/>
                  <a:pt x="7133" y="12419"/>
                  <a:pt x="7515" y="12291"/>
                </a:cubicBezTo>
                <a:lnTo>
                  <a:pt x="7388" y="11591"/>
                </a:lnTo>
                <a:cubicBezTo>
                  <a:pt x="7961" y="11463"/>
                  <a:pt x="8470" y="11272"/>
                  <a:pt x="8980" y="11018"/>
                </a:cubicBezTo>
                <a:lnTo>
                  <a:pt x="9362" y="11654"/>
                </a:lnTo>
                <a:cubicBezTo>
                  <a:pt x="10190" y="11145"/>
                  <a:pt x="10954" y="10508"/>
                  <a:pt x="11464" y="9680"/>
                </a:cubicBezTo>
                <a:lnTo>
                  <a:pt x="10890" y="9234"/>
                </a:lnTo>
                <a:cubicBezTo>
                  <a:pt x="11209" y="8789"/>
                  <a:pt x="11464" y="8216"/>
                  <a:pt x="11591" y="7642"/>
                </a:cubicBezTo>
                <a:lnTo>
                  <a:pt x="12292" y="7897"/>
                </a:lnTo>
                <a:cubicBezTo>
                  <a:pt x="12483" y="7388"/>
                  <a:pt x="12546" y="6751"/>
                  <a:pt x="12546" y="6178"/>
                </a:cubicBezTo>
                <a:cubicBezTo>
                  <a:pt x="12546" y="5796"/>
                  <a:pt x="12483" y="5413"/>
                  <a:pt x="12419" y="5031"/>
                </a:cubicBezTo>
                <a:lnTo>
                  <a:pt x="11718" y="5159"/>
                </a:lnTo>
                <a:cubicBezTo>
                  <a:pt x="11591" y="4586"/>
                  <a:pt x="11400" y="4076"/>
                  <a:pt x="11082" y="3567"/>
                </a:cubicBezTo>
                <a:lnTo>
                  <a:pt x="11782" y="3185"/>
                </a:lnTo>
                <a:cubicBezTo>
                  <a:pt x="11273" y="2357"/>
                  <a:pt x="10572" y="1592"/>
                  <a:pt x="9808" y="1019"/>
                </a:cubicBezTo>
                <a:lnTo>
                  <a:pt x="9362" y="1656"/>
                </a:lnTo>
                <a:cubicBezTo>
                  <a:pt x="8853" y="1338"/>
                  <a:pt x="8343" y="1083"/>
                  <a:pt x="7770" y="956"/>
                </a:cubicBezTo>
                <a:lnTo>
                  <a:pt x="7961" y="191"/>
                </a:lnTo>
                <a:cubicBezTo>
                  <a:pt x="7452" y="64"/>
                  <a:pt x="6878" y="0"/>
                  <a:pt x="624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22"/>
          <p:cNvSpPr/>
          <p:nvPr/>
        </p:nvSpPr>
        <p:spPr>
          <a:xfrm>
            <a:off x="1994248" y="1967274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22"/>
          <p:cNvSpPr/>
          <p:nvPr/>
        </p:nvSpPr>
        <p:spPr>
          <a:xfrm>
            <a:off x="1994248" y="2098694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22"/>
          <p:cNvSpPr/>
          <p:nvPr/>
        </p:nvSpPr>
        <p:spPr>
          <a:xfrm>
            <a:off x="1994248" y="2230115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0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22"/>
          <p:cNvSpPr/>
          <p:nvPr/>
        </p:nvSpPr>
        <p:spPr>
          <a:xfrm>
            <a:off x="1994248" y="2494468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22"/>
          <p:cNvSpPr/>
          <p:nvPr/>
        </p:nvSpPr>
        <p:spPr>
          <a:xfrm>
            <a:off x="1994248" y="2625888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22"/>
          <p:cNvSpPr/>
          <p:nvPr/>
        </p:nvSpPr>
        <p:spPr>
          <a:xfrm>
            <a:off x="1994248" y="2888730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0"/>
                </a:moveTo>
                <a:lnTo>
                  <a:pt x="1" y="1592"/>
                </a:lnTo>
                <a:lnTo>
                  <a:pt x="41140" y="1592"/>
                </a:lnTo>
                <a:lnTo>
                  <a:pt x="4114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22"/>
          <p:cNvSpPr/>
          <p:nvPr/>
        </p:nvSpPr>
        <p:spPr>
          <a:xfrm>
            <a:off x="1994248" y="3020150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0"/>
                </a:moveTo>
                <a:lnTo>
                  <a:pt x="1" y="1592"/>
                </a:lnTo>
                <a:lnTo>
                  <a:pt x="41140" y="1592"/>
                </a:lnTo>
                <a:lnTo>
                  <a:pt x="4114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22"/>
          <p:cNvSpPr/>
          <p:nvPr/>
        </p:nvSpPr>
        <p:spPr>
          <a:xfrm>
            <a:off x="1994248" y="3282968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22"/>
          <p:cNvSpPr/>
          <p:nvPr/>
        </p:nvSpPr>
        <p:spPr>
          <a:xfrm>
            <a:off x="58164" y="1967274"/>
            <a:ext cx="1705373" cy="38224"/>
          </a:xfrm>
          <a:custGeom>
            <a:avLst/>
            <a:gdLst/>
            <a:ahLst/>
            <a:cxnLst/>
            <a:rect l="l" t="t" r="r" b="b"/>
            <a:pathLst>
              <a:path w="71072" h="1593" extrusionOk="0">
                <a:moveTo>
                  <a:pt x="0" y="1"/>
                </a:moveTo>
                <a:lnTo>
                  <a:pt x="0" y="1593"/>
                </a:lnTo>
                <a:lnTo>
                  <a:pt x="71071" y="1593"/>
                </a:lnTo>
                <a:lnTo>
                  <a:pt x="7107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22"/>
          <p:cNvSpPr/>
          <p:nvPr/>
        </p:nvSpPr>
        <p:spPr>
          <a:xfrm>
            <a:off x="58164" y="2098694"/>
            <a:ext cx="1705373" cy="38224"/>
          </a:xfrm>
          <a:custGeom>
            <a:avLst/>
            <a:gdLst/>
            <a:ahLst/>
            <a:cxnLst/>
            <a:rect l="l" t="t" r="r" b="b"/>
            <a:pathLst>
              <a:path w="71072" h="1593" extrusionOk="0">
                <a:moveTo>
                  <a:pt x="0" y="1"/>
                </a:moveTo>
                <a:lnTo>
                  <a:pt x="0" y="1593"/>
                </a:lnTo>
                <a:lnTo>
                  <a:pt x="71071" y="1593"/>
                </a:lnTo>
                <a:lnTo>
                  <a:pt x="7107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22"/>
          <p:cNvSpPr/>
          <p:nvPr/>
        </p:nvSpPr>
        <p:spPr>
          <a:xfrm>
            <a:off x="58164" y="2363047"/>
            <a:ext cx="1147609" cy="38248"/>
          </a:xfrm>
          <a:custGeom>
            <a:avLst/>
            <a:gdLst/>
            <a:ahLst/>
            <a:cxnLst/>
            <a:rect l="l" t="t" r="r" b="b"/>
            <a:pathLst>
              <a:path w="47827" h="1594" extrusionOk="0">
                <a:moveTo>
                  <a:pt x="0" y="1"/>
                </a:moveTo>
                <a:lnTo>
                  <a:pt x="0" y="1593"/>
                </a:lnTo>
                <a:lnTo>
                  <a:pt x="47827" y="1593"/>
                </a:lnTo>
                <a:lnTo>
                  <a:pt x="4782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22"/>
          <p:cNvSpPr/>
          <p:nvPr/>
        </p:nvSpPr>
        <p:spPr>
          <a:xfrm>
            <a:off x="2108848" y="1701385"/>
            <a:ext cx="701422" cy="114648"/>
          </a:xfrm>
          <a:custGeom>
            <a:avLst/>
            <a:gdLst/>
            <a:ahLst/>
            <a:cxnLst/>
            <a:rect l="l" t="t" r="r" b="b"/>
            <a:pathLst>
              <a:path w="29232" h="4778" extrusionOk="0">
                <a:moveTo>
                  <a:pt x="1" y="1"/>
                </a:moveTo>
                <a:lnTo>
                  <a:pt x="1" y="4777"/>
                </a:lnTo>
                <a:lnTo>
                  <a:pt x="29232" y="4777"/>
                </a:lnTo>
                <a:lnTo>
                  <a:pt x="2923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22"/>
          <p:cNvSpPr/>
          <p:nvPr/>
        </p:nvSpPr>
        <p:spPr>
          <a:xfrm>
            <a:off x="560907" y="1701385"/>
            <a:ext cx="699886" cy="114648"/>
          </a:xfrm>
          <a:custGeom>
            <a:avLst/>
            <a:gdLst/>
            <a:ahLst/>
            <a:cxnLst/>
            <a:rect l="l" t="t" r="r" b="b"/>
            <a:pathLst>
              <a:path w="29168" h="4778" extrusionOk="0">
                <a:moveTo>
                  <a:pt x="0" y="1"/>
                </a:moveTo>
                <a:lnTo>
                  <a:pt x="0" y="4777"/>
                </a:lnTo>
                <a:lnTo>
                  <a:pt x="29167" y="4777"/>
                </a:lnTo>
                <a:lnTo>
                  <a:pt x="2916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22"/>
          <p:cNvSpPr/>
          <p:nvPr/>
        </p:nvSpPr>
        <p:spPr>
          <a:xfrm>
            <a:off x="-1540239" y="2988045"/>
            <a:ext cx="735039" cy="1488386"/>
          </a:xfrm>
          <a:custGeom>
            <a:avLst/>
            <a:gdLst/>
            <a:ahLst/>
            <a:cxnLst/>
            <a:rect l="l" t="t" r="r" b="b"/>
            <a:pathLst>
              <a:path w="30633" h="62029" extrusionOk="0">
                <a:moveTo>
                  <a:pt x="17705" y="42924"/>
                </a:moveTo>
                <a:lnTo>
                  <a:pt x="17705" y="60437"/>
                </a:lnTo>
                <a:lnTo>
                  <a:pt x="12928" y="60437"/>
                </a:lnTo>
                <a:lnTo>
                  <a:pt x="12928" y="42924"/>
                </a:lnTo>
                <a:close/>
                <a:moveTo>
                  <a:pt x="15348" y="1"/>
                </a:moveTo>
                <a:cubicBezTo>
                  <a:pt x="7133" y="1"/>
                  <a:pt x="446" y="6496"/>
                  <a:pt x="192" y="14712"/>
                </a:cubicBezTo>
                <a:cubicBezTo>
                  <a:pt x="1" y="22927"/>
                  <a:pt x="6369" y="29741"/>
                  <a:pt x="14521" y="30187"/>
                </a:cubicBezTo>
                <a:lnTo>
                  <a:pt x="14521" y="41332"/>
                </a:lnTo>
                <a:lnTo>
                  <a:pt x="12164" y="41332"/>
                </a:lnTo>
                <a:cubicBezTo>
                  <a:pt x="11718" y="41332"/>
                  <a:pt x="11336" y="41714"/>
                  <a:pt x="11336" y="42159"/>
                </a:cubicBezTo>
                <a:lnTo>
                  <a:pt x="11336" y="61265"/>
                </a:lnTo>
                <a:cubicBezTo>
                  <a:pt x="11336" y="61710"/>
                  <a:pt x="11718" y="62029"/>
                  <a:pt x="12164" y="62029"/>
                </a:cubicBezTo>
                <a:lnTo>
                  <a:pt x="18533" y="62029"/>
                </a:lnTo>
                <a:cubicBezTo>
                  <a:pt x="18978" y="62029"/>
                  <a:pt x="19297" y="61710"/>
                  <a:pt x="19297" y="61265"/>
                </a:cubicBezTo>
                <a:lnTo>
                  <a:pt x="19297" y="42159"/>
                </a:lnTo>
                <a:cubicBezTo>
                  <a:pt x="19297" y="41714"/>
                  <a:pt x="18978" y="41332"/>
                  <a:pt x="18533" y="41332"/>
                </a:cubicBezTo>
                <a:lnTo>
                  <a:pt x="16113" y="41332"/>
                </a:lnTo>
                <a:lnTo>
                  <a:pt x="16113" y="30187"/>
                </a:lnTo>
                <a:cubicBezTo>
                  <a:pt x="24328" y="29741"/>
                  <a:pt x="30633" y="22927"/>
                  <a:pt x="30442" y="14712"/>
                </a:cubicBezTo>
                <a:cubicBezTo>
                  <a:pt x="30250" y="6496"/>
                  <a:pt x="23500" y="1"/>
                  <a:pt x="1534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22"/>
          <p:cNvSpPr/>
          <p:nvPr/>
        </p:nvSpPr>
        <p:spPr>
          <a:xfrm>
            <a:off x="-1210164" y="4037850"/>
            <a:ext cx="76424" cy="382048"/>
          </a:xfrm>
          <a:custGeom>
            <a:avLst/>
            <a:gdLst/>
            <a:ahLst/>
            <a:cxnLst/>
            <a:rect l="l" t="t" r="r" b="b"/>
            <a:pathLst>
              <a:path w="3185" h="15922" extrusionOk="0">
                <a:moveTo>
                  <a:pt x="0" y="1"/>
                </a:moveTo>
                <a:lnTo>
                  <a:pt x="0" y="15922"/>
                </a:lnTo>
                <a:lnTo>
                  <a:pt x="3185" y="15922"/>
                </a:lnTo>
                <a:lnTo>
                  <a:pt x="318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22"/>
          <p:cNvSpPr/>
          <p:nvPr/>
        </p:nvSpPr>
        <p:spPr>
          <a:xfrm>
            <a:off x="24523" y="394881"/>
            <a:ext cx="1228616" cy="426343"/>
          </a:xfrm>
          <a:custGeom>
            <a:avLst/>
            <a:gdLst/>
            <a:ahLst/>
            <a:cxnLst/>
            <a:rect l="l" t="t" r="r" b="b"/>
            <a:pathLst>
              <a:path w="51203" h="17768" extrusionOk="0">
                <a:moveTo>
                  <a:pt x="49611" y="1592"/>
                </a:moveTo>
                <a:lnTo>
                  <a:pt x="49611" y="16176"/>
                </a:lnTo>
                <a:lnTo>
                  <a:pt x="1593" y="16176"/>
                </a:lnTo>
                <a:lnTo>
                  <a:pt x="1593" y="1592"/>
                </a:lnTo>
                <a:close/>
                <a:moveTo>
                  <a:pt x="1" y="0"/>
                </a:moveTo>
                <a:lnTo>
                  <a:pt x="1" y="17768"/>
                </a:lnTo>
                <a:lnTo>
                  <a:pt x="51203" y="17768"/>
                </a:lnTo>
                <a:lnTo>
                  <a:pt x="5120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22"/>
          <p:cNvSpPr/>
          <p:nvPr/>
        </p:nvSpPr>
        <p:spPr>
          <a:xfrm>
            <a:off x="2605497" y="99575"/>
            <a:ext cx="1101778" cy="368659"/>
          </a:xfrm>
          <a:custGeom>
            <a:avLst/>
            <a:gdLst/>
            <a:ahLst/>
            <a:cxnLst/>
            <a:rect l="l" t="t" r="r" b="b"/>
            <a:pathLst>
              <a:path w="45917" h="15364" extrusionOk="0">
                <a:moveTo>
                  <a:pt x="18787" y="1927"/>
                </a:moveTo>
                <a:lnTo>
                  <a:pt x="18787" y="1927"/>
                </a:lnTo>
                <a:cubicBezTo>
                  <a:pt x="15539" y="5557"/>
                  <a:pt x="18150" y="11288"/>
                  <a:pt x="22990" y="11288"/>
                </a:cubicBezTo>
                <a:cubicBezTo>
                  <a:pt x="27830" y="11288"/>
                  <a:pt x="30377" y="5557"/>
                  <a:pt x="27193" y="1927"/>
                </a:cubicBezTo>
                <a:lnTo>
                  <a:pt x="27193" y="1927"/>
                </a:lnTo>
                <a:cubicBezTo>
                  <a:pt x="27639" y="1990"/>
                  <a:pt x="28149" y="2054"/>
                  <a:pt x="28594" y="2118"/>
                </a:cubicBezTo>
                <a:cubicBezTo>
                  <a:pt x="31396" y="6512"/>
                  <a:pt x="28212" y="12307"/>
                  <a:pt x="22990" y="12307"/>
                </a:cubicBezTo>
                <a:cubicBezTo>
                  <a:pt x="17768" y="12307"/>
                  <a:pt x="14584" y="6512"/>
                  <a:pt x="17386" y="2118"/>
                </a:cubicBezTo>
                <a:cubicBezTo>
                  <a:pt x="17832" y="2054"/>
                  <a:pt x="18278" y="1990"/>
                  <a:pt x="18787" y="1927"/>
                </a:cubicBezTo>
                <a:close/>
                <a:moveTo>
                  <a:pt x="30569" y="2500"/>
                </a:moveTo>
                <a:cubicBezTo>
                  <a:pt x="35026" y="3455"/>
                  <a:pt x="39293" y="5238"/>
                  <a:pt x="43114" y="7722"/>
                </a:cubicBezTo>
                <a:cubicBezTo>
                  <a:pt x="37641" y="11329"/>
                  <a:pt x="31317" y="13418"/>
                  <a:pt x="24736" y="13692"/>
                </a:cubicBezTo>
                <a:lnTo>
                  <a:pt x="24736" y="13692"/>
                </a:lnTo>
                <a:cubicBezTo>
                  <a:pt x="29704" y="12588"/>
                  <a:pt x="32491" y="7212"/>
                  <a:pt x="30569" y="2500"/>
                </a:cubicBezTo>
                <a:close/>
                <a:moveTo>
                  <a:pt x="15348" y="2500"/>
                </a:moveTo>
                <a:lnTo>
                  <a:pt x="15348" y="2500"/>
                </a:lnTo>
                <a:cubicBezTo>
                  <a:pt x="13310" y="7340"/>
                  <a:pt x="16367" y="12880"/>
                  <a:pt x="21589" y="13772"/>
                </a:cubicBezTo>
                <a:cubicBezTo>
                  <a:pt x="14902" y="13517"/>
                  <a:pt x="8406" y="11415"/>
                  <a:pt x="2802" y="7722"/>
                </a:cubicBezTo>
                <a:cubicBezTo>
                  <a:pt x="6623" y="5174"/>
                  <a:pt x="10890" y="3455"/>
                  <a:pt x="15348" y="2500"/>
                </a:cubicBezTo>
                <a:close/>
                <a:moveTo>
                  <a:pt x="22958" y="0"/>
                </a:moveTo>
                <a:cubicBezTo>
                  <a:pt x="22608" y="0"/>
                  <a:pt x="22258" y="48"/>
                  <a:pt x="21907" y="143"/>
                </a:cubicBezTo>
                <a:cubicBezTo>
                  <a:pt x="14393" y="334"/>
                  <a:pt x="7069" y="2754"/>
                  <a:pt x="892" y="7085"/>
                </a:cubicBezTo>
                <a:lnTo>
                  <a:pt x="0" y="7722"/>
                </a:lnTo>
                <a:lnTo>
                  <a:pt x="892" y="8359"/>
                </a:lnTo>
                <a:cubicBezTo>
                  <a:pt x="7388" y="12944"/>
                  <a:pt x="15030" y="15364"/>
                  <a:pt x="22926" y="15364"/>
                </a:cubicBezTo>
                <a:cubicBezTo>
                  <a:pt x="30823" y="15364"/>
                  <a:pt x="38529" y="12944"/>
                  <a:pt x="44961" y="8359"/>
                </a:cubicBezTo>
                <a:lnTo>
                  <a:pt x="45916" y="7722"/>
                </a:lnTo>
                <a:lnTo>
                  <a:pt x="44961" y="7085"/>
                </a:lnTo>
                <a:cubicBezTo>
                  <a:pt x="38847" y="2754"/>
                  <a:pt x="31524" y="334"/>
                  <a:pt x="24009" y="143"/>
                </a:cubicBezTo>
                <a:cubicBezTo>
                  <a:pt x="23659" y="48"/>
                  <a:pt x="23309" y="0"/>
                  <a:pt x="2295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22"/>
          <p:cNvSpPr/>
          <p:nvPr/>
        </p:nvSpPr>
        <p:spPr>
          <a:xfrm>
            <a:off x="-742573" y="2272898"/>
            <a:ext cx="233831" cy="200046"/>
          </a:xfrm>
          <a:custGeom>
            <a:avLst/>
            <a:gdLst/>
            <a:ahLst/>
            <a:cxnLst/>
            <a:rect l="l" t="t" r="r" b="b"/>
            <a:pathLst>
              <a:path w="9745" h="8337" extrusionOk="0">
                <a:moveTo>
                  <a:pt x="5559" y="1576"/>
                </a:moveTo>
                <a:cubicBezTo>
                  <a:pt x="6878" y="1576"/>
                  <a:pt x="8152" y="2615"/>
                  <a:pt x="8152" y="4204"/>
                </a:cubicBezTo>
                <a:cubicBezTo>
                  <a:pt x="8152" y="5605"/>
                  <a:pt x="7006" y="6751"/>
                  <a:pt x="5541" y="6751"/>
                </a:cubicBezTo>
                <a:cubicBezTo>
                  <a:pt x="3248" y="6751"/>
                  <a:pt x="2102" y="3949"/>
                  <a:pt x="3758" y="2357"/>
                </a:cubicBezTo>
                <a:cubicBezTo>
                  <a:pt x="4276" y="1818"/>
                  <a:pt x="4923" y="1576"/>
                  <a:pt x="5559" y="1576"/>
                </a:cubicBezTo>
                <a:close/>
                <a:moveTo>
                  <a:pt x="5541" y="1"/>
                </a:moveTo>
                <a:cubicBezTo>
                  <a:pt x="1847" y="1"/>
                  <a:pt x="1" y="4458"/>
                  <a:pt x="2612" y="7070"/>
                </a:cubicBezTo>
                <a:cubicBezTo>
                  <a:pt x="3467" y="7945"/>
                  <a:pt x="4527" y="8336"/>
                  <a:pt x="5566" y="8336"/>
                </a:cubicBezTo>
                <a:cubicBezTo>
                  <a:pt x="7699" y="8336"/>
                  <a:pt x="9744" y="6688"/>
                  <a:pt x="9744" y="4204"/>
                </a:cubicBezTo>
                <a:cubicBezTo>
                  <a:pt x="9744" y="1847"/>
                  <a:pt x="7897" y="1"/>
                  <a:pt x="554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22"/>
          <p:cNvSpPr/>
          <p:nvPr/>
        </p:nvSpPr>
        <p:spPr>
          <a:xfrm>
            <a:off x="2385439" y="1418388"/>
            <a:ext cx="233831" cy="200502"/>
          </a:xfrm>
          <a:custGeom>
            <a:avLst/>
            <a:gdLst/>
            <a:ahLst/>
            <a:cxnLst/>
            <a:rect l="l" t="t" r="r" b="b"/>
            <a:pathLst>
              <a:path w="9745" h="8356" extrusionOk="0">
                <a:moveTo>
                  <a:pt x="4034" y="1603"/>
                </a:moveTo>
                <a:cubicBezTo>
                  <a:pt x="4070" y="1603"/>
                  <a:pt x="4105" y="1604"/>
                  <a:pt x="4140" y="1605"/>
                </a:cubicBezTo>
                <a:cubicBezTo>
                  <a:pt x="6433" y="1605"/>
                  <a:pt x="7579" y="4344"/>
                  <a:pt x="5987" y="6000"/>
                </a:cubicBezTo>
                <a:cubicBezTo>
                  <a:pt x="5456" y="6531"/>
                  <a:pt x="4813" y="6767"/>
                  <a:pt x="4185" y="6767"/>
                </a:cubicBezTo>
                <a:cubicBezTo>
                  <a:pt x="2856" y="6767"/>
                  <a:pt x="1593" y="5710"/>
                  <a:pt x="1593" y="4153"/>
                </a:cubicBezTo>
                <a:cubicBezTo>
                  <a:pt x="1593" y="2787"/>
                  <a:pt x="2682" y="1603"/>
                  <a:pt x="4034" y="1603"/>
                </a:cubicBezTo>
                <a:close/>
                <a:moveTo>
                  <a:pt x="4189" y="0"/>
                </a:moveTo>
                <a:cubicBezTo>
                  <a:pt x="2041" y="0"/>
                  <a:pt x="1" y="1654"/>
                  <a:pt x="1" y="4153"/>
                </a:cubicBezTo>
                <a:cubicBezTo>
                  <a:pt x="1" y="6509"/>
                  <a:pt x="1848" y="8356"/>
                  <a:pt x="4140" y="8356"/>
                </a:cubicBezTo>
                <a:cubicBezTo>
                  <a:pt x="7898" y="8356"/>
                  <a:pt x="9744" y="3834"/>
                  <a:pt x="7133" y="1223"/>
                </a:cubicBezTo>
                <a:cubicBezTo>
                  <a:pt x="6268" y="379"/>
                  <a:pt x="5216" y="0"/>
                  <a:pt x="418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22"/>
          <p:cNvSpPr/>
          <p:nvPr/>
        </p:nvSpPr>
        <p:spPr>
          <a:xfrm>
            <a:off x="3338976" y="2473808"/>
            <a:ext cx="189513" cy="161270"/>
          </a:xfrm>
          <a:custGeom>
            <a:avLst/>
            <a:gdLst/>
            <a:ahLst/>
            <a:cxnLst/>
            <a:rect l="l" t="t" r="r" b="b"/>
            <a:pathLst>
              <a:path w="7898" h="6721" extrusionOk="0">
                <a:moveTo>
                  <a:pt x="4472" y="0"/>
                </a:moveTo>
                <a:cubicBezTo>
                  <a:pt x="3635" y="0"/>
                  <a:pt x="2785" y="307"/>
                  <a:pt x="2102" y="989"/>
                </a:cubicBezTo>
                <a:cubicBezTo>
                  <a:pt x="1" y="3091"/>
                  <a:pt x="1465" y="6721"/>
                  <a:pt x="4522" y="6721"/>
                </a:cubicBezTo>
                <a:cubicBezTo>
                  <a:pt x="6369" y="6721"/>
                  <a:pt x="7897" y="5256"/>
                  <a:pt x="7897" y="3345"/>
                </a:cubicBezTo>
                <a:cubicBezTo>
                  <a:pt x="7897" y="1324"/>
                  <a:pt x="6213" y="0"/>
                  <a:pt x="447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22"/>
          <p:cNvSpPr/>
          <p:nvPr/>
        </p:nvSpPr>
        <p:spPr>
          <a:xfrm>
            <a:off x="742741" y="4509280"/>
            <a:ext cx="189513" cy="162758"/>
          </a:xfrm>
          <a:custGeom>
            <a:avLst/>
            <a:gdLst/>
            <a:ahLst/>
            <a:cxnLst/>
            <a:rect l="l" t="t" r="r" b="b"/>
            <a:pathLst>
              <a:path w="7898" h="6783" extrusionOk="0">
                <a:moveTo>
                  <a:pt x="4464" y="0"/>
                </a:moveTo>
                <a:cubicBezTo>
                  <a:pt x="3629" y="0"/>
                  <a:pt x="2782" y="307"/>
                  <a:pt x="2102" y="987"/>
                </a:cubicBezTo>
                <a:cubicBezTo>
                  <a:pt x="0" y="3089"/>
                  <a:pt x="1465" y="6782"/>
                  <a:pt x="4522" y="6782"/>
                </a:cubicBezTo>
                <a:cubicBezTo>
                  <a:pt x="6369" y="6782"/>
                  <a:pt x="7897" y="5254"/>
                  <a:pt x="7897" y="3407"/>
                </a:cubicBezTo>
                <a:cubicBezTo>
                  <a:pt x="7897" y="1340"/>
                  <a:pt x="6207" y="0"/>
                  <a:pt x="446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22"/>
          <p:cNvSpPr/>
          <p:nvPr/>
        </p:nvSpPr>
        <p:spPr>
          <a:xfrm>
            <a:off x="3910489" y="755070"/>
            <a:ext cx="187977" cy="162422"/>
          </a:xfrm>
          <a:custGeom>
            <a:avLst/>
            <a:gdLst/>
            <a:ahLst/>
            <a:cxnLst/>
            <a:rect l="l" t="t" r="r" b="b"/>
            <a:pathLst>
              <a:path w="7834" h="6769" extrusionOk="0">
                <a:moveTo>
                  <a:pt x="4420" y="0"/>
                </a:moveTo>
                <a:cubicBezTo>
                  <a:pt x="3604" y="0"/>
                  <a:pt x="2774" y="301"/>
                  <a:pt x="2102" y="974"/>
                </a:cubicBezTo>
                <a:cubicBezTo>
                  <a:pt x="0" y="3139"/>
                  <a:pt x="1465" y="6769"/>
                  <a:pt x="4458" y="6769"/>
                </a:cubicBezTo>
                <a:cubicBezTo>
                  <a:pt x="6369" y="6769"/>
                  <a:pt x="7833" y="5241"/>
                  <a:pt x="7833" y="3394"/>
                </a:cubicBezTo>
                <a:cubicBezTo>
                  <a:pt x="7833" y="1358"/>
                  <a:pt x="6155" y="0"/>
                  <a:pt x="442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22"/>
          <p:cNvSpPr/>
          <p:nvPr/>
        </p:nvSpPr>
        <p:spPr>
          <a:xfrm>
            <a:off x="1221034" y="4212030"/>
            <a:ext cx="276182" cy="199518"/>
          </a:xfrm>
          <a:custGeom>
            <a:avLst/>
            <a:gdLst/>
            <a:ahLst/>
            <a:cxnLst/>
            <a:rect l="l" t="t" r="r" b="b"/>
            <a:pathLst>
              <a:path w="11510" h="8315" extrusionOk="0">
                <a:moveTo>
                  <a:pt x="6004" y="1555"/>
                </a:moveTo>
                <a:cubicBezTo>
                  <a:pt x="7334" y="1555"/>
                  <a:pt x="8598" y="2583"/>
                  <a:pt x="8598" y="4141"/>
                </a:cubicBezTo>
                <a:cubicBezTo>
                  <a:pt x="8598" y="5542"/>
                  <a:pt x="7452" y="6688"/>
                  <a:pt x="6051" y="6752"/>
                </a:cubicBezTo>
                <a:cubicBezTo>
                  <a:pt x="3758" y="6752"/>
                  <a:pt x="2612" y="3950"/>
                  <a:pt x="4204" y="2294"/>
                </a:cubicBezTo>
                <a:cubicBezTo>
                  <a:pt x="4734" y="1784"/>
                  <a:pt x="5377" y="1555"/>
                  <a:pt x="6004" y="1555"/>
                </a:cubicBezTo>
                <a:close/>
                <a:moveTo>
                  <a:pt x="6130" y="1"/>
                </a:moveTo>
                <a:cubicBezTo>
                  <a:pt x="6104" y="1"/>
                  <a:pt x="6077" y="1"/>
                  <a:pt x="6051" y="2"/>
                </a:cubicBezTo>
                <a:cubicBezTo>
                  <a:pt x="4013" y="2"/>
                  <a:pt x="2293" y="1403"/>
                  <a:pt x="1975" y="3377"/>
                </a:cubicBezTo>
                <a:lnTo>
                  <a:pt x="1083" y="3377"/>
                </a:lnTo>
                <a:cubicBezTo>
                  <a:pt x="1" y="3377"/>
                  <a:pt x="1" y="4969"/>
                  <a:pt x="1083" y="4969"/>
                </a:cubicBezTo>
                <a:lnTo>
                  <a:pt x="1975" y="4969"/>
                </a:lnTo>
                <a:cubicBezTo>
                  <a:pt x="2367" y="7090"/>
                  <a:pt x="4189" y="8314"/>
                  <a:pt x="6051" y="8314"/>
                </a:cubicBezTo>
                <a:cubicBezTo>
                  <a:pt x="7208" y="8314"/>
                  <a:pt x="8380" y="7841"/>
                  <a:pt x="9235" y="6816"/>
                </a:cubicBezTo>
                <a:cubicBezTo>
                  <a:pt x="11510" y="4098"/>
                  <a:pt x="9583" y="1"/>
                  <a:pt x="613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22"/>
          <p:cNvSpPr/>
          <p:nvPr/>
        </p:nvSpPr>
        <p:spPr>
          <a:xfrm>
            <a:off x="-707421" y="2509753"/>
            <a:ext cx="195607" cy="1401284"/>
          </a:xfrm>
          <a:custGeom>
            <a:avLst/>
            <a:gdLst/>
            <a:ahLst/>
            <a:cxnLst/>
            <a:rect l="l" t="t" r="r" b="b"/>
            <a:pathLst>
              <a:path w="8152" h="58399" extrusionOk="0">
                <a:moveTo>
                  <a:pt x="5859" y="13438"/>
                </a:moveTo>
                <a:lnTo>
                  <a:pt x="6369" y="20634"/>
                </a:lnTo>
                <a:lnTo>
                  <a:pt x="1783" y="20634"/>
                </a:lnTo>
                <a:lnTo>
                  <a:pt x="2293" y="13438"/>
                </a:lnTo>
                <a:close/>
                <a:moveTo>
                  <a:pt x="4076" y="1"/>
                </a:moveTo>
                <a:lnTo>
                  <a:pt x="3376" y="1593"/>
                </a:lnTo>
                <a:cubicBezTo>
                  <a:pt x="2611" y="3312"/>
                  <a:pt x="0" y="8980"/>
                  <a:pt x="0" y="10254"/>
                </a:cubicBezTo>
                <a:cubicBezTo>
                  <a:pt x="64" y="11082"/>
                  <a:pt x="319" y="11909"/>
                  <a:pt x="765" y="12610"/>
                </a:cubicBezTo>
                <a:lnTo>
                  <a:pt x="191" y="20634"/>
                </a:lnTo>
                <a:lnTo>
                  <a:pt x="128" y="20634"/>
                </a:lnTo>
                <a:lnTo>
                  <a:pt x="128" y="21462"/>
                </a:lnTo>
                <a:lnTo>
                  <a:pt x="64" y="22226"/>
                </a:lnTo>
                <a:lnTo>
                  <a:pt x="128" y="22226"/>
                </a:lnTo>
                <a:lnTo>
                  <a:pt x="765" y="58399"/>
                </a:lnTo>
                <a:lnTo>
                  <a:pt x="7388" y="58399"/>
                </a:lnTo>
                <a:lnTo>
                  <a:pt x="8025" y="22163"/>
                </a:lnTo>
                <a:lnTo>
                  <a:pt x="8088" y="22163"/>
                </a:lnTo>
                <a:lnTo>
                  <a:pt x="8025" y="21398"/>
                </a:lnTo>
                <a:lnTo>
                  <a:pt x="8025" y="20571"/>
                </a:lnTo>
                <a:lnTo>
                  <a:pt x="7961" y="20571"/>
                </a:lnTo>
                <a:lnTo>
                  <a:pt x="7388" y="12546"/>
                </a:lnTo>
                <a:cubicBezTo>
                  <a:pt x="7833" y="11846"/>
                  <a:pt x="8088" y="11018"/>
                  <a:pt x="8152" y="10254"/>
                </a:cubicBezTo>
                <a:cubicBezTo>
                  <a:pt x="8152" y="8980"/>
                  <a:pt x="5605" y="3312"/>
                  <a:pt x="4840" y="1593"/>
                </a:cubicBezTo>
                <a:lnTo>
                  <a:pt x="407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22"/>
          <p:cNvSpPr/>
          <p:nvPr/>
        </p:nvSpPr>
        <p:spPr>
          <a:xfrm>
            <a:off x="3578878" y="1713623"/>
            <a:ext cx="779358" cy="716707"/>
          </a:xfrm>
          <a:custGeom>
            <a:avLst/>
            <a:gdLst/>
            <a:ahLst/>
            <a:cxnLst/>
            <a:rect l="l" t="t" r="r" b="b"/>
            <a:pathLst>
              <a:path w="32480" h="29869" extrusionOk="0">
                <a:moveTo>
                  <a:pt x="27258" y="1592"/>
                </a:moveTo>
                <a:cubicBezTo>
                  <a:pt x="29232" y="1592"/>
                  <a:pt x="30888" y="3248"/>
                  <a:pt x="30888" y="5222"/>
                </a:cubicBezTo>
                <a:lnTo>
                  <a:pt x="30888" y="16112"/>
                </a:lnTo>
                <a:cubicBezTo>
                  <a:pt x="30888" y="18086"/>
                  <a:pt x="29232" y="19679"/>
                  <a:pt x="27258" y="19679"/>
                </a:cubicBezTo>
                <a:lnTo>
                  <a:pt x="24328" y="19679"/>
                </a:lnTo>
                <a:lnTo>
                  <a:pt x="18151" y="25856"/>
                </a:lnTo>
                <a:lnTo>
                  <a:pt x="18406" y="19679"/>
                </a:lnTo>
                <a:lnTo>
                  <a:pt x="5223" y="19679"/>
                </a:lnTo>
                <a:cubicBezTo>
                  <a:pt x="3249" y="19679"/>
                  <a:pt x="1593" y="18086"/>
                  <a:pt x="1593" y="16112"/>
                </a:cubicBezTo>
                <a:lnTo>
                  <a:pt x="1593" y="5222"/>
                </a:lnTo>
                <a:cubicBezTo>
                  <a:pt x="1593" y="3248"/>
                  <a:pt x="3249" y="1592"/>
                  <a:pt x="5223" y="1592"/>
                </a:cubicBezTo>
                <a:close/>
                <a:moveTo>
                  <a:pt x="5223" y="0"/>
                </a:moveTo>
                <a:cubicBezTo>
                  <a:pt x="2357" y="0"/>
                  <a:pt x="1" y="2357"/>
                  <a:pt x="1" y="5222"/>
                </a:cubicBezTo>
                <a:lnTo>
                  <a:pt x="1" y="16112"/>
                </a:lnTo>
                <a:cubicBezTo>
                  <a:pt x="1" y="18978"/>
                  <a:pt x="2357" y="21271"/>
                  <a:pt x="5223" y="21271"/>
                </a:cubicBezTo>
                <a:lnTo>
                  <a:pt x="16750" y="21271"/>
                </a:lnTo>
                <a:lnTo>
                  <a:pt x="16431" y="29868"/>
                </a:lnTo>
                <a:lnTo>
                  <a:pt x="25029" y="21271"/>
                </a:lnTo>
                <a:lnTo>
                  <a:pt x="27258" y="21271"/>
                </a:lnTo>
                <a:cubicBezTo>
                  <a:pt x="30187" y="21271"/>
                  <a:pt x="32480" y="18978"/>
                  <a:pt x="32480" y="16112"/>
                </a:cubicBezTo>
                <a:lnTo>
                  <a:pt x="32480" y="5222"/>
                </a:lnTo>
                <a:cubicBezTo>
                  <a:pt x="32480" y="2357"/>
                  <a:pt x="30123" y="0"/>
                  <a:pt x="2725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22"/>
          <p:cNvSpPr/>
          <p:nvPr/>
        </p:nvSpPr>
        <p:spPr>
          <a:xfrm>
            <a:off x="-1387439" y="827319"/>
            <a:ext cx="932182" cy="716707"/>
          </a:xfrm>
          <a:custGeom>
            <a:avLst/>
            <a:gdLst/>
            <a:ahLst/>
            <a:cxnLst/>
            <a:rect l="l" t="t" r="r" b="b"/>
            <a:pathLst>
              <a:path w="38849" h="29869" extrusionOk="0">
                <a:moveTo>
                  <a:pt x="33626" y="1593"/>
                </a:moveTo>
                <a:cubicBezTo>
                  <a:pt x="35600" y="1593"/>
                  <a:pt x="37256" y="3248"/>
                  <a:pt x="37256" y="5223"/>
                </a:cubicBezTo>
                <a:lnTo>
                  <a:pt x="37256" y="16113"/>
                </a:lnTo>
                <a:cubicBezTo>
                  <a:pt x="37256" y="18087"/>
                  <a:pt x="35600" y="19679"/>
                  <a:pt x="33626" y="19743"/>
                </a:cubicBezTo>
                <a:lnTo>
                  <a:pt x="30697" y="19743"/>
                </a:lnTo>
                <a:lnTo>
                  <a:pt x="24519" y="25856"/>
                </a:lnTo>
                <a:lnTo>
                  <a:pt x="24774" y="19679"/>
                </a:lnTo>
                <a:lnTo>
                  <a:pt x="5223" y="19679"/>
                </a:lnTo>
                <a:cubicBezTo>
                  <a:pt x="3249" y="19679"/>
                  <a:pt x="1593" y="18087"/>
                  <a:pt x="1593" y="16113"/>
                </a:cubicBezTo>
                <a:lnTo>
                  <a:pt x="1593" y="5223"/>
                </a:lnTo>
                <a:cubicBezTo>
                  <a:pt x="1593" y="3248"/>
                  <a:pt x="3249" y="1593"/>
                  <a:pt x="5223" y="1593"/>
                </a:cubicBezTo>
                <a:close/>
                <a:moveTo>
                  <a:pt x="5223" y="1"/>
                </a:moveTo>
                <a:cubicBezTo>
                  <a:pt x="2357" y="1"/>
                  <a:pt x="1" y="2357"/>
                  <a:pt x="1" y="5223"/>
                </a:cubicBezTo>
                <a:lnTo>
                  <a:pt x="1" y="16113"/>
                </a:lnTo>
                <a:cubicBezTo>
                  <a:pt x="1" y="18978"/>
                  <a:pt x="2357" y="21335"/>
                  <a:pt x="5223" y="21335"/>
                </a:cubicBezTo>
                <a:lnTo>
                  <a:pt x="23118" y="21335"/>
                </a:lnTo>
                <a:lnTo>
                  <a:pt x="22800" y="29868"/>
                </a:lnTo>
                <a:lnTo>
                  <a:pt x="31397" y="21335"/>
                </a:lnTo>
                <a:lnTo>
                  <a:pt x="33626" y="21335"/>
                </a:lnTo>
                <a:cubicBezTo>
                  <a:pt x="36556" y="21271"/>
                  <a:pt x="38848" y="18978"/>
                  <a:pt x="38848" y="16113"/>
                </a:cubicBezTo>
                <a:lnTo>
                  <a:pt x="38848" y="5223"/>
                </a:lnTo>
                <a:cubicBezTo>
                  <a:pt x="38848" y="2357"/>
                  <a:pt x="36556" y="1"/>
                  <a:pt x="3362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22"/>
          <p:cNvSpPr/>
          <p:nvPr/>
        </p:nvSpPr>
        <p:spPr>
          <a:xfrm>
            <a:off x="3328274" y="2971248"/>
            <a:ext cx="236879" cy="1473101"/>
          </a:xfrm>
          <a:custGeom>
            <a:avLst/>
            <a:gdLst/>
            <a:ahLst/>
            <a:cxnLst/>
            <a:rect l="l" t="t" r="r" b="b"/>
            <a:pathLst>
              <a:path w="9872" h="61392" extrusionOk="0">
                <a:moveTo>
                  <a:pt x="6751" y="16431"/>
                </a:moveTo>
                <a:lnTo>
                  <a:pt x="7261" y="23563"/>
                </a:lnTo>
                <a:lnTo>
                  <a:pt x="2675" y="23563"/>
                </a:lnTo>
                <a:lnTo>
                  <a:pt x="3121" y="16431"/>
                </a:lnTo>
                <a:close/>
                <a:moveTo>
                  <a:pt x="4522" y="0"/>
                </a:moveTo>
                <a:cubicBezTo>
                  <a:pt x="3312" y="2229"/>
                  <a:pt x="1" y="8661"/>
                  <a:pt x="1" y="10890"/>
                </a:cubicBezTo>
                <a:cubicBezTo>
                  <a:pt x="1" y="12482"/>
                  <a:pt x="765" y="13947"/>
                  <a:pt x="1975" y="14902"/>
                </a:cubicBezTo>
                <a:lnTo>
                  <a:pt x="1657" y="14902"/>
                </a:lnTo>
                <a:lnTo>
                  <a:pt x="1020" y="23627"/>
                </a:lnTo>
                <a:lnTo>
                  <a:pt x="956" y="23627"/>
                </a:lnTo>
                <a:lnTo>
                  <a:pt x="956" y="24455"/>
                </a:lnTo>
                <a:lnTo>
                  <a:pt x="956" y="25219"/>
                </a:lnTo>
                <a:lnTo>
                  <a:pt x="1020" y="25219"/>
                </a:lnTo>
                <a:lnTo>
                  <a:pt x="1593" y="61391"/>
                </a:lnTo>
                <a:lnTo>
                  <a:pt x="8216" y="61391"/>
                </a:lnTo>
                <a:lnTo>
                  <a:pt x="8853" y="25219"/>
                </a:lnTo>
                <a:lnTo>
                  <a:pt x="8916" y="25219"/>
                </a:lnTo>
                <a:lnTo>
                  <a:pt x="8853" y="24455"/>
                </a:lnTo>
                <a:lnTo>
                  <a:pt x="8853" y="23627"/>
                </a:lnTo>
                <a:lnTo>
                  <a:pt x="8789" y="23627"/>
                </a:lnTo>
                <a:lnTo>
                  <a:pt x="8216" y="14902"/>
                </a:lnTo>
                <a:lnTo>
                  <a:pt x="7834" y="14902"/>
                </a:lnTo>
                <a:cubicBezTo>
                  <a:pt x="9108" y="13947"/>
                  <a:pt x="9872" y="12482"/>
                  <a:pt x="9872" y="10890"/>
                </a:cubicBezTo>
                <a:cubicBezTo>
                  <a:pt x="9872" y="8661"/>
                  <a:pt x="6560" y="2229"/>
                  <a:pt x="5350" y="0"/>
                </a:cubicBezTo>
                <a:lnTo>
                  <a:pt x="5350" y="9553"/>
                </a:lnTo>
                <a:cubicBezTo>
                  <a:pt x="7261" y="10062"/>
                  <a:pt x="6879" y="12801"/>
                  <a:pt x="4904" y="12801"/>
                </a:cubicBezTo>
                <a:cubicBezTo>
                  <a:pt x="2994" y="12801"/>
                  <a:pt x="2612" y="10062"/>
                  <a:pt x="4522" y="9553"/>
                </a:cubicBezTo>
                <a:lnTo>
                  <a:pt x="452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22"/>
          <p:cNvSpPr/>
          <p:nvPr/>
        </p:nvSpPr>
        <p:spPr>
          <a:xfrm>
            <a:off x="3759681" y="2919947"/>
            <a:ext cx="126382" cy="71193"/>
          </a:xfrm>
          <a:custGeom>
            <a:avLst/>
            <a:gdLst/>
            <a:ahLst/>
            <a:cxnLst/>
            <a:rect l="l" t="t" r="r" b="b"/>
            <a:pathLst>
              <a:path w="5267" h="2967" extrusionOk="0">
                <a:moveTo>
                  <a:pt x="1179" y="1"/>
                </a:moveTo>
                <a:cubicBezTo>
                  <a:pt x="396" y="1"/>
                  <a:pt x="0" y="1235"/>
                  <a:pt x="936" y="1565"/>
                </a:cubicBezTo>
                <a:cubicBezTo>
                  <a:pt x="1891" y="1947"/>
                  <a:pt x="2846" y="2329"/>
                  <a:pt x="3802" y="2839"/>
                </a:cubicBezTo>
                <a:cubicBezTo>
                  <a:pt x="3865" y="2902"/>
                  <a:pt x="3993" y="2966"/>
                  <a:pt x="4120" y="2966"/>
                </a:cubicBezTo>
                <a:cubicBezTo>
                  <a:pt x="4948" y="2966"/>
                  <a:pt x="5266" y="1820"/>
                  <a:pt x="4502" y="1438"/>
                </a:cubicBezTo>
                <a:cubicBezTo>
                  <a:pt x="3547" y="928"/>
                  <a:pt x="2528" y="482"/>
                  <a:pt x="1573" y="100"/>
                </a:cubicBezTo>
                <a:cubicBezTo>
                  <a:pt x="1434" y="31"/>
                  <a:pt x="1302" y="1"/>
                  <a:pt x="117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22"/>
          <p:cNvSpPr/>
          <p:nvPr/>
        </p:nvSpPr>
        <p:spPr>
          <a:xfrm>
            <a:off x="4206947" y="3632911"/>
            <a:ext cx="151288" cy="169645"/>
          </a:xfrm>
          <a:custGeom>
            <a:avLst/>
            <a:gdLst/>
            <a:ahLst/>
            <a:cxnLst/>
            <a:rect l="l" t="t" r="r" b="b"/>
            <a:pathLst>
              <a:path w="6305" h="7070" extrusionOk="0">
                <a:moveTo>
                  <a:pt x="3121" y="0"/>
                </a:moveTo>
                <a:cubicBezTo>
                  <a:pt x="2675" y="0"/>
                  <a:pt x="2293" y="319"/>
                  <a:pt x="2293" y="765"/>
                </a:cubicBezTo>
                <a:lnTo>
                  <a:pt x="0" y="765"/>
                </a:lnTo>
                <a:lnTo>
                  <a:pt x="0" y="7069"/>
                </a:lnTo>
                <a:lnTo>
                  <a:pt x="6305" y="7069"/>
                </a:lnTo>
                <a:lnTo>
                  <a:pt x="6305" y="828"/>
                </a:lnTo>
                <a:lnTo>
                  <a:pt x="3885" y="828"/>
                </a:lnTo>
                <a:lnTo>
                  <a:pt x="3885" y="765"/>
                </a:lnTo>
                <a:cubicBezTo>
                  <a:pt x="3885" y="319"/>
                  <a:pt x="3566" y="0"/>
                  <a:pt x="312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22"/>
          <p:cNvSpPr/>
          <p:nvPr/>
        </p:nvSpPr>
        <p:spPr>
          <a:xfrm>
            <a:off x="3902835" y="2990972"/>
            <a:ext cx="301065" cy="314934"/>
          </a:xfrm>
          <a:custGeom>
            <a:avLst/>
            <a:gdLst/>
            <a:ahLst/>
            <a:cxnLst/>
            <a:rect l="l" t="t" r="r" b="b"/>
            <a:pathLst>
              <a:path w="12547" h="13125" extrusionOk="0">
                <a:moveTo>
                  <a:pt x="920" y="1"/>
                </a:moveTo>
                <a:cubicBezTo>
                  <a:pt x="664" y="1"/>
                  <a:pt x="420" y="141"/>
                  <a:pt x="256" y="388"/>
                </a:cubicBezTo>
                <a:cubicBezTo>
                  <a:pt x="1" y="707"/>
                  <a:pt x="128" y="1216"/>
                  <a:pt x="510" y="1471"/>
                </a:cubicBezTo>
                <a:cubicBezTo>
                  <a:pt x="1338" y="2044"/>
                  <a:pt x="2166" y="2617"/>
                  <a:pt x="2994" y="3318"/>
                </a:cubicBezTo>
                <a:cubicBezTo>
                  <a:pt x="3121" y="3381"/>
                  <a:pt x="3312" y="3445"/>
                  <a:pt x="3504" y="3445"/>
                </a:cubicBezTo>
                <a:lnTo>
                  <a:pt x="3567" y="3445"/>
                </a:lnTo>
                <a:lnTo>
                  <a:pt x="3567" y="9049"/>
                </a:lnTo>
                <a:lnTo>
                  <a:pt x="9490" y="9049"/>
                </a:lnTo>
                <a:cubicBezTo>
                  <a:pt x="9171" y="9304"/>
                  <a:pt x="9108" y="9750"/>
                  <a:pt x="9299" y="10068"/>
                </a:cubicBezTo>
                <a:cubicBezTo>
                  <a:pt x="9936" y="10960"/>
                  <a:pt x="10445" y="11851"/>
                  <a:pt x="10955" y="12743"/>
                </a:cubicBezTo>
                <a:cubicBezTo>
                  <a:pt x="11082" y="12998"/>
                  <a:pt x="11337" y="13125"/>
                  <a:pt x="11655" y="13125"/>
                </a:cubicBezTo>
                <a:cubicBezTo>
                  <a:pt x="11782" y="13125"/>
                  <a:pt x="11910" y="13125"/>
                  <a:pt x="12037" y="12998"/>
                </a:cubicBezTo>
                <a:cubicBezTo>
                  <a:pt x="12419" y="12807"/>
                  <a:pt x="12547" y="12361"/>
                  <a:pt x="12356" y="11915"/>
                </a:cubicBezTo>
                <a:cubicBezTo>
                  <a:pt x="11846" y="11023"/>
                  <a:pt x="11273" y="10068"/>
                  <a:pt x="10636" y="9177"/>
                </a:cubicBezTo>
                <a:cubicBezTo>
                  <a:pt x="10445" y="8922"/>
                  <a:pt x="10190" y="8858"/>
                  <a:pt x="9872" y="8858"/>
                </a:cubicBezTo>
                <a:lnTo>
                  <a:pt x="9872" y="2744"/>
                </a:lnTo>
                <a:lnTo>
                  <a:pt x="4268" y="2744"/>
                </a:lnTo>
                <a:cubicBezTo>
                  <a:pt x="4268" y="2490"/>
                  <a:pt x="4204" y="2235"/>
                  <a:pt x="4013" y="2044"/>
                </a:cubicBezTo>
                <a:cubicBezTo>
                  <a:pt x="3121" y="1407"/>
                  <a:pt x="2230" y="707"/>
                  <a:pt x="1338" y="133"/>
                </a:cubicBezTo>
                <a:cubicBezTo>
                  <a:pt x="1203" y="43"/>
                  <a:pt x="1060" y="1"/>
                  <a:pt x="92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22"/>
          <p:cNvSpPr/>
          <p:nvPr/>
        </p:nvSpPr>
        <p:spPr>
          <a:xfrm>
            <a:off x="3358844" y="2801628"/>
            <a:ext cx="234863" cy="151288"/>
          </a:xfrm>
          <a:custGeom>
            <a:avLst/>
            <a:gdLst/>
            <a:ahLst/>
            <a:cxnLst/>
            <a:rect l="l" t="t" r="r" b="b"/>
            <a:pathLst>
              <a:path w="9788" h="6305" extrusionOk="0">
                <a:moveTo>
                  <a:pt x="0" y="0"/>
                </a:moveTo>
                <a:lnTo>
                  <a:pt x="0" y="6305"/>
                </a:lnTo>
                <a:lnTo>
                  <a:pt x="6305" y="6305"/>
                </a:lnTo>
                <a:lnTo>
                  <a:pt x="6305" y="4140"/>
                </a:lnTo>
                <a:cubicBezTo>
                  <a:pt x="7133" y="4140"/>
                  <a:pt x="7834" y="4203"/>
                  <a:pt x="8598" y="4267"/>
                </a:cubicBezTo>
                <a:lnTo>
                  <a:pt x="8725" y="4267"/>
                </a:lnTo>
                <a:cubicBezTo>
                  <a:pt x="8745" y="4268"/>
                  <a:pt x="8765" y="4269"/>
                  <a:pt x="8784" y="4269"/>
                </a:cubicBezTo>
                <a:cubicBezTo>
                  <a:pt x="9746" y="4269"/>
                  <a:pt x="9788" y="2737"/>
                  <a:pt x="8789" y="2675"/>
                </a:cubicBezTo>
                <a:cubicBezTo>
                  <a:pt x="7961" y="2611"/>
                  <a:pt x="7133" y="2548"/>
                  <a:pt x="6305" y="2548"/>
                </a:cubicBezTo>
                <a:lnTo>
                  <a:pt x="630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22"/>
          <p:cNvSpPr/>
          <p:nvPr/>
        </p:nvSpPr>
        <p:spPr>
          <a:xfrm>
            <a:off x="4240660" y="3481406"/>
            <a:ext cx="56460" cy="113328"/>
          </a:xfrm>
          <a:custGeom>
            <a:avLst/>
            <a:gdLst/>
            <a:ahLst/>
            <a:cxnLst/>
            <a:rect l="l" t="t" r="r" b="b"/>
            <a:pathLst>
              <a:path w="2353" h="4723" extrusionOk="0">
                <a:moveTo>
                  <a:pt x="968" y="1"/>
                </a:moveTo>
                <a:cubicBezTo>
                  <a:pt x="491" y="1"/>
                  <a:pt x="1" y="395"/>
                  <a:pt x="187" y="1029"/>
                </a:cubicBezTo>
                <a:cubicBezTo>
                  <a:pt x="378" y="1984"/>
                  <a:pt x="569" y="3003"/>
                  <a:pt x="697" y="4022"/>
                </a:cubicBezTo>
                <a:cubicBezTo>
                  <a:pt x="760" y="4404"/>
                  <a:pt x="1079" y="4722"/>
                  <a:pt x="1524" y="4722"/>
                </a:cubicBezTo>
                <a:lnTo>
                  <a:pt x="1588" y="4722"/>
                </a:lnTo>
                <a:cubicBezTo>
                  <a:pt x="2034" y="4659"/>
                  <a:pt x="2352" y="4276"/>
                  <a:pt x="2289" y="3831"/>
                </a:cubicBezTo>
                <a:cubicBezTo>
                  <a:pt x="2161" y="2748"/>
                  <a:pt x="1970" y="1729"/>
                  <a:pt x="1716" y="646"/>
                </a:cubicBezTo>
                <a:cubicBezTo>
                  <a:pt x="1636" y="198"/>
                  <a:pt x="1306" y="1"/>
                  <a:pt x="96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22"/>
          <p:cNvSpPr/>
          <p:nvPr/>
        </p:nvSpPr>
        <p:spPr>
          <a:xfrm>
            <a:off x="3623197" y="2875820"/>
            <a:ext cx="116160" cy="57252"/>
          </a:xfrm>
          <a:custGeom>
            <a:avLst/>
            <a:gdLst/>
            <a:ahLst/>
            <a:cxnLst/>
            <a:rect l="l" t="t" r="r" b="b"/>
            <a:pathLst>
              <a:path w="4841" h="2386" extrusionOk="0">
                <a:moveTo>
                  <a:pt x="759" y="0"/>
                </a:moveTo>
                <a:cubicBezTo>
                  <a:pt x="402" y="0"/>
                  <a:pt x="118" y="287"/>
                  <a:pt x="64" y="666"/>
                </a:cubicBezTo>
                <a:cubicBezTo>
                  <a:pt x="1" y="1111"/>
                  <a:pt x="255" y="1557"/>
                  <a:pt x="701" y="1621"/>
                </a:cubicBezTo>
                <a:cubicBezTo>
                  <a:pt x="1720" y="1812"/>
                  <a:pt x="2739" y="2067"/>
                  <a:pt x="3694" y="2385"/>
                </a:cubicBezTo>
                <a:lnTo>
                  <a:pt x="3949" y="2385"/>
                </a:lnTo>
                <a:cubicBezTo>
                  <a:pt x="4268" y="2321"/>
                  <a:pt x="4586" y="2130"/>
                  <a:pt x="4713" y="1812"/>
                </a:cubicBezTo>
                <a:cubicBezTo>
                  <a:pt x="4841" y="1366"/>
                  <a:pt x="4586" y="920"/>
                  <a:pt x="4140" y="793"/>
                </a:cubicBezTo>
                <a:cubicBezTo>
                  <a:pt x="3121" y="475"/>
                  <a:pt x="2102" y="220"/>
                  <a:pt x="956" y="29"/>
                </a:cubicBezTo>
                <a:cubicBezTo>
                  <a:pt x="889" y="10"/>
                  <a:pt x="823" y="0"/>
                  <a:pt x="75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22"/>
          <p:cNvSpPr/>
          <p:nvPr/>
        </p:nvSpPr>
        <p:spPr>
          <a:xfrm>
            <a:off x="4191423" y="3335613"/>
            <a:ext cx="73593" cy="110881"/>
          </a:xfrm>
          <a:custGeom>
            <a:avLst/>
            <a:gdLst/>
            <a:ahLst/>
            <a:cxnLst/>
            <a:rect l="l" t="t" r="r" b="b"/>
            <a:pathLst>
              <a:path w="3067" h="4621" extrusionOk="0">
                <a:moveTo>
                  <a:pt x="1048" y="1"/>
                </a:moveTo>
                <a:cubicBezTo>
                  <a:pt x="518" y="1"/>
                  <a:pt x="0" y="525"/>
                  <a:pt x="329" y="1182"/>
                </a:cubicBezTo>
                <a:cubicBezTo>
                  <a:pt x="711" y="2074"/>
                  <a:pt x="1093" y="3092"/>
                  <a:pt x="1411" y="4048"/>
                </a:cubicBezTo>
                <a:cubicBezTo>
                  <a:pt x="1539" y="4366"/>
                  <a:pt x="1857" y="4621"/>
                  <a:pt x="2175" y="4621"/>
                </a:cubicBezTo>
                <a:cubicBezTo>
                  <a:pt x="2239" y="4621"/>
                  <a:pt x="2366" y="4621"/>
                  <a:pt x="2430" y="4557"/>
                </a:cubicBezTo>
                <a:cubicBezTo>
                  <a:pt x="2812" y="4430"/>
                  <a:pt x="3067" y="3984"/>
                  <a:pt x="2940" y="3538"/>
                </a:cubicBezTo>
                <a:cubicBezTo>
                  <a:pt x="2621" y="2519"/>
                  <a:pt x="2239" y="1500"/>
                  <a:pt x="1793" y="545"/>
                </a:cubicBezTo>
                <a:cubicBezTo>
                  <a:pt x="1635" y="160"/>
                  <a:pt x="1340" y="1"/>
                  <a:pt x="104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22"/>
          <p:cNvSpPr/>
          <p:nvPr/>
        </p:nvSpPr>
        <p:spPr>
          <a:xfrm>
            <a:off x="-1914609" y="1987070"/>
            <a:ext cx="215475" cy="415737"/>
          </a:xfrm>
          <a:custGeom>
            <a:avLst/>
            <a:gdLst/>
            <a:ahLst/>
            <a:cxnLst/>
            <a:rect l="l" t="t" r="r" b="b"/>
            <a:pathLst>
              <a:path w="8980" h="17326" extrusionOk="0">
                <a:moveTo>
                  <a:pt x="5509" y="0"/>
                </a:moveTo>
                <a:cubicBezTo>
                  <a:pt x="5187" y="0"/>
                  <a:pt x="4877" y="174"/>
                  <a:pt x="4776" y="577"/>
                </a:cubicBezTo>
                <a:cubicBezTo>
                  <a:pt x="4458" y="1659"/>
                  <a:pt x="4267" y="2742"/>
                  <a:pt x="4076" y="3761"/>
                </a:cubicBezTo>
                <a:cubicBezTo>
                  <a:pt x="4012" y="4079"/>
                  <a:pt x="4076" y="4334"/>
                  <a:pt x="4331" y="4525"/>
                </a:cubicBezTo>
                <a:lnTo>
                  <a:pt x="0" y="8856"/>
                </a:lnTo>
                <a:lnTo>
                  <a:pt x="4012" y="12868"/>
                </a:lnTo>
                <a:cubicBezTo>
                  <a:pt x="3757" y="12995"/>
                  <a:pt x="3694" y="13250"/>
                  <a:pt x="3694" y="13505"/>
                </a:cubicBezTo>
                <a:cubicBezTo>
                  <a:pt x="3821" y="14587"/>
                  <a:pt x="4012" y="15670"/>
                  <a:pt x="4203" y="16689"/>
                </a:cubicBezTo>
                <a:cubicBezTo>
                  <a:pt x="4267" y="17071"/>
                  <a:pt x="4585" y="17326"/>
                  <a:pt x="4967" y="17326"/>
                </a:cubicBezTo>
                <a:lnTo>
                  <a:pt x="5158" y="17326"/>
                </a:lnTo>
                <a:cubicBezTo>
                  <a:pt x="5541" y="17262"/>
                  <a:pt x="5859" y="16816"/>
                  <a:pt x="5732" y="16434"/>
                </a:cubicBezTo>
                <a:cubicBezTo>
                  <a:pt x="5541" y="15415"/>
                  <a:pt x="5413" y="14396"/>
                  <a:pt x="5286" y="13377"/>
                </a:cubicBezTo>
                <a:cubicBezTo>
                  <a:pt x="5222" y="13123"/>
                  <a:pt x="5158" y="12932"/>
                  <a:pt x="4967" y="12804"/>
                </a:cubicBezTo>
                <a:lnTo>
                  <a:pt x="8979" y="8856"/>
                </a:lnTo>
                <a:lnTo>
                  <a:pt x="4776" y="4716"/>
                </a:lnTo>
                <a:lnTo>
                  <a:pt x="4840" y="4716"/>
                </a:lnTo>
                <a:cubicBezTo>
                  <a:pt x="5222" y="4716"/>
                  <a:pt x="5541" y="4462"/>
                  <a:pt x="5668" y="4079"/>
                </a:cubicBezTo>
                <a:cubicBezTo>
                  <a:pt x="5859" y="3061"/>
                  <a:pt x="6050" y="2042"/>
                  <a:pt x="6368" y="1023"/>
                </a:cubicBezTo>
                <a:cubicBezTo>
                  <a:pt x="6522" y="407"/>
                  <a:pt x="6001" y="0"/>
                  <a:pt x="550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22"/>
          <p:cNvSpPr/>
          <p:nvPr/>
        </p:nvSpPr>
        <p:spPr>
          <a:xfrm>
            <a:off x="-1742565" y="2580202"/>
            <a:ext cx="87750" cy="103778"/>
          </a:xfrm>
          <a:custGeom>
            <a:avLst/>
            <a:gdLst/>
            <a:ahLst/>
            <a:cxnLst/>
            <a:rect l="l" t="t" r="r" b="b"/>
            <a:pathLst>
              <a:path w="3657" h="4325" extrusionOk="0">
                <a:moveTo>
                  <a:pt x="1064" y="1"/>
                </a:moveTo>
                <a:cubicBezTo>
                  <a:pt x="528" y="1"/>
                  <a:pt x="1" y="559"/>
                  <a:pt x="345" y="1204"/>
                </a:cubicBezTo>
                <a:cubicBezTo>
                  <a:pt x="918" y="2159"/>
                  <a:pt x="1427" y="3051"/>
                  <a:pt x="2064" y="3942"/>
                </a:cubicBezTo>
                <a:cubicBezTo>
                  <a:pt x="2192" y="4197"/>
                  <a:pt x="2446" y="4325"/>
                  <a:pt x="2701" y="4325"/>
                </a:cubicBezTo>
                <a:cubicBezTo>
                  <a:pt x="2892" y="4325"/>
                  <a:pt x="3019" y="4261"/>
                  <a:pt x="3147" y="4197"/>
                </a:cubicBezTo>
                <a:cubicBezTo>
                  <a:pt x="3529" y="3942"/>
                  <a:pt x="3656" y="3433"/>
                  <a:pt x="3402" y="3051"/>
                </a:cubicBezTo>
                <a:cubicBezTo>
                  <a:pt x="2828" y="2223"/>
                  <a:pt x="2255" y="1331"/>
                  <a:pt x="1746" y="440"/>
                </a:cubicBezTo>
                <a:cubicBezTo>
                  <a:pt x="1580" y="130"/>
                  <a:pt x="1321" y="1"/>
                  <a:pt x="106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22"/>
          <p:cNvSpPr/>
          <p:nvPr/>
        </p:nvSpPr>
        <p:spPr>
          <a:xfrm>
            <a:off x="-1796962" y="2440191"/>
            <a:ext cx="68794" cy="109321"/>
          </a:xfrm>
          <a:custGeom>
            <a:avLst/>
            <a:gdLst/>
            <a:ahLst/>
            <a:cxnLst/>
            <a:rect l="l" t="t" r="r" b="b"/>
            <a:pathLst>
              <a:path w="2867" h="4556" extrusionOk="0">
                <a:moveTo>
                  <a:pt x="908" y="1"/>
                </a:moveTo>
                <a:cubicBezTo>
                  <a:pt x="839" y="1"/>
                  <a:pt x="769" y="11"/>
                  <a:pt x="701" y="34"/>
                </a:cubicBezTo>
                <a:cubicBezTo>
                  <a:pt x="255" y="161"/>
                  <a:pt x="1" y="607"/>
                  <a:pt x="128" y="989"/>
                </a:cubicBezTo>
                <a:cubicBezTo>
                  <a:pt x="446" y="2072"/>
                  <a:pt x="829" y="3091"/>
                  <a:pt x="1274" y="4046"/>
                </a:cubicBezTo>
                <a:cubicBezTo>
                  <a:pt x="1402" y="4364"/>
                  <a:pt x="1656" y="4555"/>
                  <a:pt x="1975" y="4555"/>
                </a:cubicBezTo>
                <a:cubicBezTo>
                  <a:pt x="2102" y="4555"/>
                  <a:pt x="2230" y="4555"/>
                  <a:pt x="2293" y="4492"/>
                </a:cubicBezTo>
                <a:cubicBezTo>
                  <a:pt x="2675" y="4301"/>
                  <a:pt x="2866" y="3855"/>
                  <a:pt x="2675" y="3473"/>
                </a:cubicBezTo>
                <a:cubicBezTo>
                  <a:pt x="2293" y="2517"/>
                  <a:pt x="1911" y="1499"/>
                  <a:pt x="1656" y="543"/>
                </a:cubicBezTo>
                <a:cubicBezTo>
                  <a:pt x="1552" y="229"/>
                  <a:pt x="1231" y="1"/>
                  <a:pt x="90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22"/>
          <p:cNvSpPr/>
          <p:nvPr/>
        </p:nvSpPr>
        <p:spPr>
          <a:xfrm>
            <a:off x="-1778629" y="1845187"/>
            <a:ext cx="77552" cy="108361"/>
          </a:xfrm>
          <a:custGeom>
            <a:avLst/>
            <a:gdLst/>
            <a:ahLst/>
            <a:cxnLst/>
            <a:rect l="l" t="t" r="r" b="b"/>
            <a:pathLst>
              <a:path w="3232" h="4516" extrusionOk="0">
                <a:moveTo>
                  <a:pt x="2170" y="1"/>
                </a:moveTo>
                <a:cubicBezTo>
                  <a:pt x="1919" y="1"/>
                  <a:pt x="1674" y="130"/>
                  <a:pt x="1529" y="440"/>
                </a:cubicBezTo>
                <a:cubicBezTo>
                  <a:pt x="1020" y="1395"/>
                  <a:pt x="574" y="2414"/>
                  <a:pt x="192" y="3433"/>
                </a:cubicBezTo>
                <a:cubicBezTo>
                  <a:pt x="1" y="3815"/>
                  <a:pt x="192" y="4325"/>
                  <a:pt x="638" y="4516"/>
                </a:cubicBezTo>
                <a:lnTo>
                  <a:pt x="892" y="4516"/>
                </a:lnTo>
                <a:cubicBezTo>
                  <a:pt x="1211" y="4516"/>
                  <a:pt x="1529" y="4325"/>
                  <a:pt x="1657" y="4006"/>
                </a:cubicBezTo>
                <a:cubicBezTo>
                  <a:pt x="2039" y="3051"/>
                  <a:pt x="2421" y="2096"/>
                  <a:pt x="2930" y="1204"/>
                </a:cubicBezTo>
                <a:cubicBezTo>
                  <a:pt x="3231" y="559"/>
                  <a:pt x="2690" y="1"/>
                  <a:pt x="217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22"/>
          <p:cNvSpPr/>
          <p:nvPr/>
        </p:nvSpPr>
        <p:spPr>
          <a:xfrm>
            <a:off x="-1647209" y="1518015"/>
            <a:ext cx="213963" cy="213963"/>
          </a:xfrm>
          <a:custGeom>
            <a:avLst/>
            <a:gdLst/>
            <a:ahLst/>
            <a:cxnLst/>
            <a:rect l="l" t="t" r="r" b="b"/>
            <a:pathLst>
              <a:path w="8917" h="8917" extrusionOk="0">
                <a:moveTo>
                  <a:pt x="4459" y="1"/>
                </a:moveTo>
                <a:lnTo>
                  <a:pt x="1" y="4459"/>
                </a:lnTo>
                <a:lnTo>
                  <a:pt x="1656" y="6114"/>
                </a:lnTo>
                <a:lnTo>
                  <a:pt x="1656" y="6178"/>
                </a:lnTo>
                <a:cubicBezTo>
                  <a:pt x="1338" y="6496"/>
                  <a:pt x="1338" y="7006"/>
                  <a:pt x="1656" y="7324"/>
                </a:cubicBezTo>
                <a:cubicBezTo>
                  <a:pt x="1784" y="7452"/>
                  <a:pt x="1975" y="7515"/>
                  <a:pt x="2230" y="7515"/>
                </a:cubicBezTo>
                <a:cubicBezTo>
                  <a:pt x="2421" y="7515"/>
                  <a:pt x="2612" y="7452"/>
                  <a:pt x="2803" y="7261"/>
                </a:cubicBezTo>
                <a:lnTo>
                  <a:pt x="4459" y="8916"/>
                </a:lnTo>
                <a:lnTo>
                  <a:pt x="8916" y="4459"/>
                </a:lnTo>
                <a:lnTo>
                  <a:pt x="445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22"/>
          <p:cNvSpPr/>
          <p:nvPr/>
        </p:nvSpPr>
        <p:spPr>
          <a:xfrm>
            <a:off x="-1709860" y="1717486"/>
            <a:ext cx="87126" cy="100059"/>
          </a:xfrm>
          <a:custGeom>
            <a:avLst/>
            <a:gdLst/>
            <a:ahLst/>
            <a:cxnLst/>
            <a:rect l="l" t="t" r="r" b="b"/>
            <a:pathLst>
              <a:path w="3631" h="4170" extrusionOk="0">
                <a:moveTo>
                  <a:pt x="2782" y="0"/>
                </a:moveTo>
                <a:cubicBezTo>
                  <a:pt x="2549" y="0"/>
                  <a:pt x="2314" y="100"/>
                  <a:pt x="2166" y="285"/>
                </a:cubicBezTo>
                <a:cubicBezTo>
                  <a:pt x="1465" y="1113"/>
                  <a:pt x="829" y="2005"/>
                  <a:pt x="255" y="2960"/>
                </a:cubicBezTo>
                <a:cubicBezTo>
                  <a:pt x="1" y="3342"/>
                  <a:pt x="128" y="3788"/>
                  <a:pt x="510" y="4042"/>
                </a:cubicBezTo>
                <a:cubicBezTo>
                  <a:pt x="637" y="4106"/>
                  <a:pt x="765" y="4170"/>
                  <a:pt x="892" y="4170"/>
                </a:cubicBezTo>
                <a:cubicBezTo>
                  <a:pt x="1211" y="4170"/>
                  <a:pt x="1465" y="4042"/>
                  <a:pt x="1593" y="3788"/>
                </a:cubicBezTo>
                <a:cubicBezTo>
                  <a:pt x="2166" y="2960"/>
                  <a:pt x="2739" y="2068"/>
                  <a:pt x="3376" y="1304"/>
                </a:cubicBezTo>
                <a:cubicBezTo>
                  <a:pt x="3631" y="922"/>
                  <a:pt x="3567" y="412"/>
                  <a:pt x="3249" y="158"/>
                </a:cubicBezTo>
                <a:cubicBezTo>
                  <a:pt x="3116" y="51"/>
                  <a:pt x="2949" y="0"/>
                  <a:pt x="278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22"/>
          <p:cNvSpPr/>
          <p:nvPr/>
        </p:nvSpPr>
        <p:spPr>
          <a:xfrm>
            <a:off x="-1658918" y="2705552"/>
            <a:ext cx="222626" cy="225985"/>
          </a:xfrm>
          <a:custGeom>
            <a:avLst/>
            <a:gdLst/>
            <a:ahLst/>
            <a:cxnLst/>
            <a:rect l="l" t="t" r="r" b="b"/>
            <a:pathLst>
              <a:path w="9278" h="9418" extrusionOk="0">
                <a:moveTo>
                  <a:pt x="1102" y="1"/>
                </a:moveTo>
                <a:cubicBezTo>
                  <a:pt x="511" y="1"/>
                  <a:pt x="0" y="732"/>
                  <a:pt x="552" y="1330"/>
                </a:cubicBezTo>
                <a:cubicBezTo>
                  <a:pt x="1062" y="1966"/>
                  <a:pt x="1635" y="2603"/>
                  <a:pt x="2144" y="3176"/>
                </a:cubicBezTo>
                <a:lnTo>
                  <a:pt x="361" y="4959"/>
                </a:lnTo>
                <a:lnTo>
                  <a:pt x="4819" y="9417"/>
                </a:lnTo>
                <a:lnTo>
                  <a:pt x="9277" y="4959"/>
                </a:lnTo>
                <a:lnTo>
                  <a:pt x="4819" y="502"/>
                </a:lnTo>
                <a:lnTo>
                  <a:pt x="3291" y="2094"/>
                </a:lnTo>
                <a:cubicBezTo>
                  <a:pt x="2781" y="1521"/>
                  <a:pt x="2272" y="947"/>
                  <a:pt x="1762" y="374"/>
                </a:cubicBezTo>
                <a:cubicBezTo>
                  <a:pt x="1568" y="109"/>
                  <a:pt x="1329" y="1"/>
                  <a:pt x="110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22"/>
          <p:cNvSpPr/>
          <p:nvPr/>
        </p:nvSpPr>
        <p:spPr>
          <a:xfrm>
            <a:off x="-828907" y="4537210"/>
            <a:ext cx="309464" cy="315150"/>
          </a:xfrm>
          <a:custGeom>
            <a:avLst/>
            <a:gdLst/>
            <a:ahLst/>
            <a:cxnLst/>
            <a:rect l="l" t="t" r="r" b="b"/>
            <a:pathLst>
              <a:path w="12897" h="13134" extrusionOk="0">
                <a:moveTo>
                  <a:pt x="1070" y="1"/>
                </a:moveTo>
                <a:cubicBezTo>
                  <a:pt x="523" y="1"/>
                  <a:pt x="0" y="567"/>
                  <a:pt x="351" y="1224"/>
                </a:cubicBezTo>
                <a:cubicBezTo>
                  <a:pt x="860" y="2179"/>
                  <a:pt x="1433" y="3071"/>
                  <a:pt x="2070" y="3963"/>
                </a:cubicBezTo>
                <a:cubicBezTo>
                  <a:pt x="2198" y="4154"/>
                  <a:pt x="2452" y="4281"/>
                  <a:pt x="2707" y="4345"/>
                </a:cubicBezTo>
                <a:lnTo>
                  <a:pt x="2834" y="4345"/>
                </a:lnTo>
                <a:lnTo>
                  <a:pt x="2834" y="10458"/>
                </a:lnTo>
                <a:lnTo>
                  <a:pt x="8439" y="10458"/>
                </a:lnTo>
                <a:cubicBezTo>
                  <a:pt x="8439" y="10713"/>
                  <a:pt x="8502" y="10968"/>
                  <a:pt x="8693" y="11095"/>
                </a:cubicBezTo>
                <a:cubicBezTo>
                  <a:pt x="9585" y="11796"/>
                  <a:pt x="10476" y="12433"/>
                  <a:pt x="11368" y="13006"/>
                </a:cubicBezTo>
                <a:cubicBezTo>
                  <a:pt x="11495" y="13133"/>
                  <a:pt x="11623" y="13133"/>
                  <a:pt x="11814" y="13133"/>
                </a:cubicBezTo>
                <a:cubicBezTo>
                  <a:pt x="12578" y="13133"/>
                  <a:pt x="12896" y="12114"/>
                  <a:pt x="12196" y="11732"/>
                </a:cubicBezTo>
                <a:lnTo>
                  <a:pt x="12196" y="11668"/>
                </a:lnTo>
                <a:cubicBezTo>
                  <a:pt x="11368" y="11095"/>
                  <a:pt x="10540" y="10458"/>
                  <a:pt x="9712" y="9822"/>
                </a:cubicBezTo>
                <a:cubicBezTo>
                  <a:pt x="9572" y="9728"/>
                  <a:pt x="9433" y="9669"/>
                  <a:pt x="9268" y="9669"/>
                </a:cubicBezTo>
                <a:cubicBezTo>
                  <a:pt x="9207" y="9669"/>
                  <a:pt x="9144" y="9677"/>
                  <a:pt x="9075" y="9694"/>
                </a:cubicBezTo>
                <a:lnTo>
                  <a:pt x="9075" y="4090"/>
                </a:lnTo>
                <a:lnTo>
                  <a:pt x="3217" y="4090"/>
                </a:lnTo>
                <a:cubicBezTo>
                  <a:pt x="3535" y="3835"/>
                  <a:pt x="3599" y="3389"/>
                  <a:pt x="3408" y="3071"/>
                </a:cubicBezTo>
                <a:cubicBezTo>
                  <a:pt x="2771" y="2179"/>
                  <a:pt x="2261" y="1288"/>
                  <a:pt x="1752" y="396"/>
                </a:cubicBezTo>
                <a:cubicBezTo>
                  <a:pt x="1573" y="118"/>
                  <a:pt x="1319" y="1"/>
                  <a:pt x="107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22"/>
          <p:cNvSpPr/>
          <p:nvPr/>
        </p:nvSpPr>
        <p:spPr>
          <a:xfrm>
            <a:off x="-368419" y="4909037"/>
            <a:ext cx="125566" cy="57924"/>
          </a:xfrm>
          <a:custGeom>
            <a:avLst/>
            <a:gdLst/>
            <a:ahLst/>
            <a:cxnLst/>
            <a:rect l="l" t="t" r="r" b="b"/>
            <a:pathLst>
              <a:path w="5233" h="2414" extrusionOk="0">
                <a:moveTo>
                  <a:pt x="1161" y="0"/>
                </a:moveTo>
                <a:cubicBezTo>
                  <a:pt x="305" y="0"/>
                  <a:pt x="0" y="1357"/>
                  <a:pt x="1029" y="1586"/>
                </a:cubicBezTo>
                <a:cubicBezTo>
                  <a:pt x="2048" y="1904"/>
                  <a:pt x="3131" y="2159"/>
                  <a:pt x="4213" y="2413"/>
                </a:cubicBezTo>
                <a:lnTo>
                  <a:pt x="4341" y="2413"/>
                </a:lnTo>
                <a:cubicBezTo>
                  <a:pt x="4723" y="2413"/>
                  <a:pt x="5041" y="2095"/>
                  <a:pt x="5105" y="1713"/>
                </a:cubicBezTo>
                <a:cubicBezTo>
                  <a:pt x="5232" y="1331"/>
                  <a:pt x="4914" y="885"/>
                  <a:pt x="4468" y="821"/>
                </a:cubicBezTo>
                <a:cubicBezTo>
                  <a:pt x="3449" y="630"/>
                  <a:pt x="2430" y="376"/>
                  <a:pt x="1475" y="57"/>
                </a:cubicBezTo>
                <a:cubicBezTo>
                  <a:pt x="1364" y="18"/>
                  <a:pt x="1259" y="0"/>
                  <a:pt x="116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22"/>
          <p:cNvSpPr/>
          <p:nvPr/>
        </p:nvSpPr>
        <p:spPr>
          <a:xfrm>
            <a:off x="-918433" y="4248190"/>
            <a:ext cx="53629" cy="112105"/>
          </a:xfrm>
          <a:custGeom>
            <a:avLst/>
            <a:gdLst/>
            <a:ahLst/>
            <a:cxnLst/>
            <a:rect l="l" t="t" r="r" b="b"/>
            <a:pathLst>
              <a:path w="2235" h="4672" extrusionOk="0">
                <a:moveTo>
                  <a:pt x="875" y="1"/>
                </a:moveTo>
                <a:cubicBezTo>
                  <a:pt x="440" y="1"/>
                  <a:pt x="0" y="326"/>
                  <a:pt x="70" y="915"/>
                </a:cubicBezTo>
                <a:cubicBezTo>
                  <a:pt x="197" y="1933"/>
                  <a:pt x="388" y="3016"/>
                  <a:pt x="643" y="4099"/>
                </a:cubicBezTo>
                <a:cubicBezTo>
                  <a:pt x="706" y="4417"/>
                  <a:pt x="1025" y="4672"/>
                  <a:pt x="1407" y="4672"/>
                </a:cubicBezTo>
                <a:lnTo>
                  <a:pt x="1598" y="4672"/>
                </a:lnTo>
                <a:cubicBezTo>
                  <a:pt x="1980" y="4608"/>
                  <a:pt x="2235" y="4162"/>
                  <a:pt x="2171" y="3780"/>
                </a:cubicBezTo>
                <a:cubicBezTo>
                  <a:pt x="1916" y="2761"/>
                  <a:pt x="1789" y="1742"/>
                  <a:pt x="1662" y="723"/>
                </a:cubicBezTo>
                <a:cubicBezTo>
                  <a:pt x="1604" y="230"/>
                  <a:pt x="1241" y="1"/>
                  <a:pt x="87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22"/>
          <p:cNvSpPr/>
          <p:nvPr/>
        </p:nvSpPr>
        <p:spPr>
          <a:xfrm>
            <a:off x="-887767" y="4396863"/>
            <a:ext cx="71865" cy="110137"/>
          </a:xfrm>
          <a:custGeom>
            <a:avLst/>
            <a:gdLst/>
            <a:ahLst/>
            <a:cxnLst/>
            <a:rect l="l" t="t" r="r" b="b"/>
            <a:pathLst>
              <a:path w="2995" h="4590" extrusionOk="0">
                <a:moveTo>
                  <a:pt x="965" y="1"/>
                </a:moveTo>
                <a:cubicBezTo>
                  <a:pt x="483" y="1"/>
                  <a:pt x="0" y="407"/>
                  <a:pt x="193" y="1023"/>
                </a:cubicBezTo>
                <a:cubicBezTo>
                  <a:pt x="511" y="2106"/>
                  <a:pt x="893" y="3125"/>
                  <a:pt x="1339" y="4080"/>
                </a:cubicBezTo>
                <a:cubicBezTo>
                  <a:pt x="1466" y="4398"/>
                  <a:pt x="1785" y="4590"/>
                  <a:pt x="2103" y="4590"/>
                </a:cubicBezTo>
                <a:cubicBezTo>
                  <a:pt x="2167" y="4590"/>
                  <a:pt x="2294" y="4526"/>
                  <a:pt x="2422" y="4526"/>
                </a:cubicBezTo>
                <a:cubicBezTo>
                  <a:pt x="2804" y="4335"/>
                  <a:pt x="2995" y="3889"/>
                  <a:pt x="2804" y="3443"/>
                </a:cubicBezTo>
                <a:cubicBezTo>
                  <a:pt x="2422" y="2488"/>
                  <a:pt x="2040" y="1533"/>
                  <a:pt x="1721" y="577"/>
                </a:cubicBezTo>
                <a:cubicBezTo>
                  <a:pt x="1595" y="175"/>
                  <a:pt x="1280" y="1"/>
                  <a:pt x="96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22"/>
          <p:cNvSpPr/>
          <p:nvPr/>
        </p:nvSpPr>
        <p:spPr>
          <a:xfrm>
            <a:off x="-977892" y="4039386"/>
            <a:ext cx="151288" cy="171156"/>
          </a:xfrm>
          <a:custGeom>
            <a:avLst/>
            <a:gdLst/>
            <a:ahLst/>
            <a:cxnLst/>
            <a:rect l="l" t="t" r="r" b="b"/>
            <a:pathLst>
              <a:path w="6305" h="7133" extrusionOk="0">
                <a:moveTo>
                  <a:pt x="0" y="0"/>
                </a:moveTo>
                <a:lnTo>
                  <a:pt x="0" y="6305"/>
                </a:lnTo>
                <a:lnTo>
                  <a:pt x="2357" y="6305"/>
                </a:lnTo>
                <a:cubicBezTo>
                  <a:pt x="2357" y="6751"/>
                  <a:pt x="2739" y="7133"/>
                  <a:pt x="3184" y="7133"/>
                </a:cubicBezTo>
                <a:cubicBezTo>
                  <a:pt x="3567" y="7133"/>
                  <a:pt x="3949" y="6751"/>
                  <a:pt x="3949" y="6305"/>
                </a:cubicBezTo>
                <a:lnTo>
                  <a:pt x="6305" y="6305"/>
                </a:lnTo>
                <a:lnTo>
                  <a:pt x="630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22"/>
          <p:cNvSpPr/>
          <p:nvPr/>
        </p:nvSpPr>
        <p:spPr>
          <a:xfrm>
            <a:off x="-509462" y="4852241"/>
            <a:ext cx="126022" cy="70401"/>
          </a:xfrm>
          <a:custGeom>
            <a:avLst/>
            <a:gdLst/>
            <a:ahLst/>
            <a:cxnLst/>
            <a:rect l="l" t="t" r="r" b="b"/>
            <a:pathLst>
              <a:path w="5252" h="2934" extrusionOk="0">
                <a:moveTo>
                  <a:pt x="1122" y="1"/>
                </a:moveTo>
                <a:cubicBezTo>
                  <a:pt x="404" y="1"/>
                  <a:pt x="0" y="1104"/>
                  <a:pt x="857" y="1533"/>
                </a:cubicBezTo>
                <a:cubicBezTo>
                  <a:pt x="1812" y="2042"/>
                  <a:pt x="2768" y="2488"/>
                  <a:pt x="3787" y="2870"/>
                </a:cubicBezTo>
                <a:cubicBezTo>
                  <a:pt x="3914" y="2934"/>
                  <a:pt x="3978" y="2934"/>
                  <a:pt x="4105" y="2934"/>
                </a:cubicBezTo>
                <a:cubicBezTo>
                  <a:pt x="4997" y="2934"/>
                  <a:pt x="5251" y="1724"/>
                  <a:pt x="4423" y="1405"/>
                </a:cubicBezTo>
                <a:cubicBezTo>
                  <a:pt x="3468" y="1023"/>
                  <a:pt x="2513" y="641"/>
                  <a:pt x="1558" y="131"/>
                </a:cubicBezTo>
                <a:cubicBezTo>
                  <a:pt x="1406" y="40"/>
                  <a:pt x="1258" y="1"/>
                  <a:pt x="112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22"/>
          <p:cNvSpPr/>
          <p:nvPr/>
        </p:nvSpPr>
        <p:spPr>
          <a:xfrm>
            <a:off x="-209260" y="4890537"/>
            <a:ext cx="227713" cy="151288"/>
          </a:xfrm>
          <a:custGeom>
            <a:avLst/>
            <a:gdLst/>
            <a:ahLst/>
            <a:cxnLst/>
            <a:rect l="l" t="t" r="r" b="b"/>
            <a:pathLst>
              <a:path w="9490" h="6305" extrusionOk="0">
                <a:moveTo>
                  <a:pt x="3185" y="0"/>
                </a:moveTo>
                <a:lnTo>
                  <a:pt x="3185" y="2165"/>
                </a:lnTo>
                <a:cubicBezTo>
                  <a:pt x="2420" y="2165"/>
                  <a:pt x="1656" y="2102"/>
                  <a:pt x="892" y="2038"/>
                </a:cubicBezTo>
                <a:cubicBezTo>
                  <a:pt x="854" y="2033"/>
                  <a:pt x="816" y="2030"/>
                  <a:pt x="779" y="2030"/>
                </a:cubicBezTo>
                <a:cubicBezTo>
                  <a:pt x="383" y="2030"/>
                  <a:pt x="64" y="2331"/>
                  <a:pt x="64" y="2739"/>
                </a:cubicBezTo>
                <a:cubicBezTo>
                  <a:pt x="0" y="3184"/>
                  <a:pt x="319" y="3566"/>
                  <a:pt x="765" y="3630"/>
                </a:cubicBezTo>
                <a:cubicBezTo>
                  <a:pt x="1529" y="3694"/>
                  <a:pt x="2357" y="3758"/>
                  <a:pt x="3185" y="3758"/>
                </a:cubicBezTo>
                <a:lnTo>
                  <a:pt x="3185" y="6305"/>
                </a:lnTo>
                <a:lnTo>
                  <a:pt x="9489" y="6305"/>
                </a:lnTo>
                <a:lnTo>
                  <a:pt x="948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22"/>
          <p:cNvSpPr/>
          <p:nvPr/>
        </p:nvSpPr>
        <p:spPr>
          <a:xfrm>
            <a:off x="1331051" y="1643317"/>
            <a:ext cx="230784" cy="230784"/>
          </a:xfrm>
          <a:custGeom>
            <a:avLst/>
            <a:gdLst/>
            <a:ahLst/>
            <a:cxnLst/>
            <a:rect l="l" t="t" r="r" b="b"/>
            <a:pathLst>
              <a:path w="9618" h="9618" extrusionOk="0">
                <a:moveTo>
                  <a:pt x="1" y="1"/>
                </a:moveTo>
                <a:lnTo>
                  <a:pt x="1" y="9617"/>
                </a:lnTo>
                <a:lnTo>
                  <a:pt x="9617" y="9617"/>
                </a:lnTo>
                <a:lnTo>
                  <a:pt x="961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22"/>
          <p:cNvSpPr/>
          <p:nvPr/>
        </p:nvSpPr>
        <p:spPr>
          <a:xfrm>
            <a:off x="2385439" y="588929"/>
            <a:ext cx="230760" cy="230784"/>
          </a:xfrm>
          <a:custGeom>
            <a:avLst/>
            <a:gdLst/>
            <a:ahLst/>
            <a:cxnLst/>
            <a:rect l="l" t="t" r="r" b="b"/>
            <a:pathLst>
              <a:path w="9617" h="9618" extrusionOk="0">
                <a:moveTo>
                  <a:pt x="1" y="1"/>
                </a:moveTo>
                <a:lnTo>
                  <a:pt x="1" y="9617"/>
                </a:lnTo>
                <a:lnTo>
                  <a:pt x="9617" y="9617"/>
                </a:lnTo>
                <a:lnTo>
                  <a:pt x="961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22"/>
          <p:cNvSpPr/>
          <p:nvPr/>
        </p:nvSpPr>
        <p:spPr>
          <a:xfrm>
            <a:off x="2963071" y="588929"/>
            <a:ext cx="230760" cy="230784"/>
          </a:xfrm>
          <a:custGeom>
            <a:avLst/>
            <a:gdLst/>
            <a:ahLst/>
            <a:cxnLst/>
            <a:rect l="l" t="t" r="r" b="b"/>
            <a:pathLst>
              <a:path w="9617" h="9618" extrusionOk="0">
                <a:moveTo>
                  <a:pt x="0" y="1"/>
                </a:moveTo>
                <a:lnTo>
                  <a:pt x="0" y="9617"/>
                </a:lnTo>
                <a:lnTo>
                  <a:pt x="9617" y="9617"/>
                </a:lnTo>
                <a:lnTo>
                  <a:pt x="961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22"/>
          <p:cNvSpPr/>
          <p:nvPr/>
        </p:nvSpPr>
        <p:spPr>
          <a:xfrm>
            <a:off x="-493481" y="4066884"/>
            <a:ext cx="453865" cy="583750"/>
          </a:xfrm>
          <a:custGeom>
            <a:avLst/>
            <a:gdLst/>
            <a:ahLst/>
            <a:cxnLst/>
            <a:rect l="l" t="t" r="r" b="b"/>
            <a:pathLst>
              <a:path w="18915" h="24328" extrusionOk="0">
                <a:moveTo>
                  <a:pt x="16494" y="16749"/>
                </a:moveTo>
                <a:lnTo>
                  <a:pt x="12992" y="21207"/>
                </a:lnTo>
                <a:lnTo>
                  <a:pt x="12992" y="16749"/>
                </a:lnTo>
                <a:close/>
                <a:moveTo>
                  <a:pt x="17322" y="1593"/>
                </a:moveTo>
                <a:lnTo>
                  <a:pt x="17322" y="15157"/>
                </a:lnTo>
                <a:lnTo>
                  <a:pt x="12164" y="15157"/>
                </a:lnTo>
                <a:cubicBezTo>
                  <a:pt x="11718" y="15157"/>
                  <a:pt x="11400" y="15476"/>
                  <a:pt x="11400" y="15922"/>
                </a:cubicBezTo>
                <a:lnTo>
                  <a:pt x="11400" y="22672"/>
                </a:lnTo>
                <a:lnTo>
                  <a:pt x="1592" y="22672"/>
                </a:lnTo>
                <a:lnTo>
                  <a:pt x="1592" y="1593"/>
                </a:lnTo>
                <a:close/>
                <a:moveTo>
                  <a:pt x="764" y="1"/>
                </a:moveTo>
                <a:cubicBezTo>
                  <a:pt x="319" y="1"/>
                  <a:pt x="0" y="383"/>
                  <a:pt x="0" y="828"/>
                </a:cubicBezTo>
                <a:lnTo>
                  <a:pt x="0" y="23500"/>
                </a:lnTo>
                <a:cubicBezTo>
                  <a:pt x="0" y="23946"/>
                  <a:pt x="319" y="24328"/>
                  <a:pt x="764" y="24328"/>
                </a:cubicBezTo>
                <a:lnTo>
                  <a:pt x="12164" y="24328"/>
                </a:lnTo>
                <a:cubicBezTo>
                  <a:pt x="12291" y="24328"/>
                  <a:pt x="12418" y="24264"/>
                  <a:pt x="12482" y="24200"/>
                </a:cubicBezTo>
                <a:cubicBezTo>
                  <a:pt x="12610" y="24137"/>
                  <a:pt x="12737" y="24073"/>
                  <a:pt x="12801" y="24009"/>
                </a:cubicBezTo>
                <a:lnTo>
                  <a:pt x="18787" y="16431"/>
                </a:lnTo>
                <a:cubicBezTo>
                  <a:pt x="18787" y="16367"/>
                  <a:pt x="18851" y="16304"/>
                  <a:pt x="18851" y="16240"/>
                </a:cubicBezTo>
                <a:lnTo>
                  <a:pt x="18851" y="16176"/>
                </a:lnTo>
                <a:cubicBezTo>
                  <a:pt x="18914" y="16113"/>
                  <a:pt x="18914" y="16049"/>
                  <a:pt x="18851" y="15985"/>
                </a:cubicBezTo>
                <a:lnTo>
                  <a:pt x="18914" y="828"/>
                </a:lnTo>
                <a:cubicBezTo>
                  <a:pt x="18914" y="383"/>
                  <a:pt x="18596" y="1"/>
                  <a:pt x="1815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22"/>
          <p:cNvSpPr/>
          <p:nvPr/>
        </p:nvSpPr>
        <p:spPr>
          <a:xfrm>
            <a:off x="-398749" y="4164688"/>
            <a:ext cx="268960" cy="38224"/>
          </a:xfrm>
          <a:custGeom>
            <a:avLst/>
            <a:gdLst/>
            <a:ahLst/>
            <a:cxnLst/>
            <a:rect l="l" t="t" r="r" b="b"/>
            <a:pathLst>
              <a:path w="11209" h="1593" extrusionOk="0">
                <a:moveTo>
                  <a:pt x="1" y="0"/>
                </a:moveTo>
                <a:lnTo>
                  <a:pt x="1" y="1592"/>
                </a:lnTo>
                <a:lnTo>
                  <a:pt x="11209" y="1592"/>
                </a:lnTo>
                <a:lnTo>
                  <a:pt x="1120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22"/>
          <p:cNvSpPr/>
          <p:nvPr/>
        </p:nvSpPr>
        <p:spPr>
          <a:xfrm>
            <a:off x="-398749" y="4238040"/>
            <a:ext cx="268960" cy="38224"/>
          </a:xfrm>
          <a:custGeom>
            <a:avLst/>
            <a:gdLst/>
            <a:ahLst/>
            <a:cxnLst/>
            <a:rect l="l" t="t" r="r" b="b"/>
            <a:pathLst>
              <a:path w="11209" h="1593" extrusionOk="0">
                <a:moveTo>
                  <a:pt x="1" y="0"/>
                </a:moveTo>
                <a:lnTo>
                  <a:pt x="1" y="1592"/>
                </a:lnTo>
                <a:lnTo>
                  <a:pt x="11209" y="1592"/>
                </a:lnTo>
                <a:lnTo>
                  <a:pt x="1120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22"/>
          <p:cNvSpPr/>
          <p:nvPr/>
        </p:nvSpPr>
        <p:spPr>
          <a:xfrm>
            <a:off x="-398749" y="4311369"/>
            <a:ext cx="212428" cy="38248"/>
          </a:xfrm>
          <a:custGeom>
            <a:avLst/>
            <a:gdLst/>
            <a:ahLst/>
            <a:cxnLst/>
            <a:rect l="l" t="t" r="r" b="b"/>
            <a:pathLst>
              <a:path w="8853" h="1594" extrusionOk="0">
                <a:moveTo>
                  <a:pt x="1" y="1"/>
                </a:moveTo>
                <a:lnTo>
                  <a:pt x="1" y="1593"/>
                </a:lnTo>
                <a:lnTo>
                  <a:pt x="8853" y="1593"/>
                </a:lnTo>
                <a:lnTo>
                  <a:pt x="885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22"/>
          <p:cNvSpPr/>
          <p:nvPr/>
        </p:nvSpPr>
        <p:spPr>
          <a:xfrm>
            <a:off x="3959391" y="2384451"/>
            <a:ext cx="385096" cy="427903"/>
          </a:xfrm>
          <a:custGeom>
            <a:avLst/>
            <a:gdLst/>
            <a:ahLst/>
            <a:cxnLst/>
            <a:rect l="l" t="t" r="r" b="b"/>
            <a:pathLst>
              <a:path w="16049" h="17833" extrusionOk="0">
                <a:moveTo>
                  <a:pt x="8024" y="2166"/>
                </a:moveTo>
                <a:lnTo>
                  <a:pt x="14456" y="8216"/>
                </a:lnTo>
                <a:lnTo>
                  <a:pt x="14456" y="16240"/>
                </a:lnTo>
                <a:lnTo>
                  <a:pt x="11081" y="16240"/>
                </a:lnTo>
                <a:lnTo>
                  <a:pt x="11081" y="9872"/>
                </a:lnTo>
                <a:lnTo>
                  <a:pt x="4968" y="9872"/>
                </a:lnTo>
                <a:lnTo>
                  <a:pt x="4968" y="16240"/>
                </a:lnTo>
                <a:lnTo>
                  <a:pt x="1592" y="16240"/>
                </a:lnTo>
                <a:lnTo>
                  <a:pt x="1592" y="8216"/>
                </a:lnTo>
                <a:lnTo>
                  <a:pt x="8024" y="2166"/>
                </a:lnTo>
                <a:close/>
                <a:moveTo>
                  <a:pt x="8024" y="1"/>
                </a:moveTo>
                <a:lnTo>
                  <a:pt x="0" y="7515"/>
                </a:lnTo>
                <a:lnTo>
                  <a:pt x="0" y="17832"/>
                </a:lnTo>
                <a:lnTo>
                  <a:pt x="6560" y="17832"/>
                </a:lnTo>
                <a:lnTo>
                  <a:pt x="6560" y="11464"/>
                </a:lnTo>
                <a:lnTo>
                  <a:pt x="9489" y="11464"/>
                </a:lnTo>
                <a:lnTo>
                  <a:pt x="9489" y="17832"/>
                </a:lnTo>
                <a:lnTo>
                  <a:pt x="16049" y="17832"/>
                </a:lnTo>
                <a:lnTo>
                  <a:pt x="16049" y="7515"/>
                </a:lnTo>
                <a:lnTo>
                  <a:pt x="802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22"/>
          <p:cNvSpPr/>
          <p:nvPr/>
        </p:nvSpPr>
        <p:spPr>
          <a:xfrm>
            <a:off x="1338705" y="153948"/>
            <a:ext cx="504279" cy="431958"/>
          </a:xfrm>
          <a:custGeom>
            <a:avLst/>
            <a:gdLst/>
            <a:ahLst/>
            <a:cxnLst/>
            <a:rect l="l" t="t" r="r" b="b"/>
            <a:pathLst>
              <a:path w="21016" h="18002" extrusionOk="0">
                <a:moveTo>
                  <a:pt x="8980" y="1635"/>
                </a:moveTo>
                <a:cubicBezTo>
                  <a:pt x="15603" y="1635"/>
                  <a:pt x="18851" y="9595"/>
                  <a:pt x="14202" y="14244"/>
                </a:cubicBezTo>
                <a:cubicBezTo>
                  <a:pt x="12701" y="15745"/>
                  <a:pt x="10855" y="16416"/>
                  <a:pt x="9043" y="16416"/>
                </a:cubicBezTo>
                <a:cubicBezTo>
                  <a:pt x="5242" y="16416"/>
                  <a:pt x="1592" y="13464"/>
                  <a:pt x="1592" y="9022"/>
                </a:cubicBezTo>
                <a:cubicBezTo>
                  <a:pt x="1592" y="4883"/>
                  <a:pt x="4904" y="1635"/>
                  <a:pt x="8980" y="1635"/>
                </a:cubicBezTo>
                <a:close/>
                <a:moveTo>
                  <a:pt x="9054" y="0"/>
                </a:moveTo>
                <a:cubicBezTo>
                  <a:pt x="4432" y="0"/>
                  <a:pt x="0" y="3593"/>
                  <a:pt x="0" y="9022"/>
                </a:cubicBezTo>
                <a:cubicBezTo>
                  <a:pt x="0" y="13926"/>
                  <a:pt x="4012" y="18001"/>
                  <a:pt x="8980" y="18001"/>
                </a:cubicBezTo>
                <a:cubicBezTo>
                  <a:pt x="17004" y="18001"/>
                  <a:pt x="21016" y="8322"/>
                  <a:pt x="15348" y="2654"/>
                </a:cubicBezTo>
                <a:cubicBezTo>
                  <a:pt x="13515" y="821"/>
                  <a:pt x="11263" y="0"/>
                  <a:pt x="905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22"/>
          <p:cNvSpPr/>
          <p:nvPr/>
        </p:nvSpPr>
        <p:spPr>
          <a:xfrm>
            <a:off x="1483875" y="232891"/>
            <a:ext cx="97804" cy="226177"/>
          </a:xfrm>
          <a:custGeom>
            <a:avLst/>
            <a:gdLst/>
            <a:ahLst/>
            <a:cxnLst/>
            <a:rect l="l" t="t" r="r" b="b"/>
            <a:pathLst>
              <a:path w="4076" h="9426" extrusionOk="0">
                <a:moveTo>
                  <a:pt x="2484" y="1"/>
                </a:moveTo>
                <a:lnTo>
                  <a:pt x="2484" y="5668"/>
                </a:lnTo>
                <a:lnTo>
                  <a:pt x="0" y="8279"/>
                </a:lnTo>
                <a:lnTo>
                  <a:pt x="1146" y="9426"/>
                </a:lnTo>
                <a:lnTo>
                  <a:pt x="4076" y="6305"/>
                </a:lnTo>
                <a:lnTo>
                  <a:pt x="407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22"/>
          <p:cNvSpPr/>
          <p:nvPr/>
        </p:nvSpPr>
        <p:spPr>
          <a:xfrm>
            <a:off x="-1092516" y="2430305"/>
            <a:ext cx="165062" cy="166573"/>
          </a:xfrm>
          <a:custGeom>
            <a:avLst/>
            <a:gdLst/>
            <a:ahLst/>
            <a:cxnLst/>
            <a:rect l="l" t="t" r="r" b="b"/>
            <a:pathLst>
              <a:path w="6879" h="6942" extrusionOk="0">
                <a:moveTo>
                  <a:pt x="2612" y="0"/>
                </a:moveTo>
                <a:lnTo>
                  <a:pt x="2612" y="2675"/>
                </a:lnTo>
                <a:lnTo>
                  <a:pt x="1" y="2675"/>
                </a:lnTo>
                <a:lnTo>
                  <a:pt x="1" y="4267"/>
                </a:lnTo>
                <a:lnTo>
                  <a:pt x="2612" y="4267"/>
                </a:lnTo>
                <a:lnTo>
                  <a:pt x="2612" y="6942"/>
                </a:lnTo>
                <a:lnTo>
                  <a:pt x="4204" y="6942"/>
                </a:lnTo>
                <a:lnTo>
                  <a:pt x="4204" y="4267"/>
                </a:lnTo>
                <a:lnTo>
                  <a:pt x="6879" y="4267"/>
                </a:lnTo>
                <a:lnTo>
                  <a:pt x="6879" y="2675"/>
                </a:lnTo>
                <a:lnTo>
                  <a:pt x="4204" y="2675"/>
                </a:lnTo>
                <a:lnTo>
                  <a:pt x="420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22"/>
          <p:cNvSpPr/>
          <p:nvPr/>
        </p:nvSpPr>
        <p:spPr>
          <a:xfrm>
            <a:off x="-488898" y="1446198"/>
            <a:ext cx="145194" cy="145194"/>
          </a:xfrm>
          <a:custGeom>
            <a:avLst/>
            <a:gdLst/>
            <a:ahLst/>
            <a:cxnLst/>
            <a:rect l="l" t="t" r="r" b="b"/>
            <a:pathLst>
              <a:path w="6051" h="6051" extrusionOk="0">
                <a:moveTo>
                  <a:pt x="1146" y="1"/>
                </a:moveTo>
                <a:lnTo>
                  <a:pt x="0" y="1147"/>
                </a:lnTo>
                <a:lnTo>
                  <a:pt x="1911" y="3057"/>
                </a:lnTo>
                <a:lnTo>
                  <a:pt x="0" y="4904"/>
                </a:lnTo>
                <a:lnTo>
                  <a:pt x="1146" y="6051"/>
                </a:lnTo>
                <a:lnTo>
                  <a:pt x="3057" y="4140"/>
                </a:lnTo>
                <a:lnTo>
                  <a:pt x="4904" y="6051"/>
                </a:lnTo>
                <a:lnTo>
                  <a:pt x="6050" y="4904"/>
                </a:lnTo>
                <a:lnTo>
                  <a:pt x="4140" y="3057"/>
                </a:lnTo>
                <a:lnTo>
                  <a:pt x="6050" y="1147"/>
                </a:lnTo>
                <a:lnTo>
                  <a:pt x="4904" y="1"/>
                </a:lnTo>
                <a:lnTo>
                  <a:pt x="3057" y="1911"/>
                </a:lnTo>
                <a:lnTo>
                  <a:pt x="114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22"/>
          <p:cNvSpPr/>
          <p:nvPr/>
        </p:nvSpPr>
        <p:spPr>
          <a:xfrm>
            <a:off x="3936452" y="266508"/>
            <a:ext cx="143682" cy="145194"/>
          </a:xfrm>
          <a:custGeom>
            <a:avLst/>
            <a:gdLst/>
            <a:ahLst/>
            <a:cxnLst/>
            <a:rect l="l" t="t" r="r" b="b"/>
            <a:pathLst>
              <a:path w="5988" h="6051" extrusionOk="0">
                <a:moveTo>
                  <a:pt x="1084" y="1"/>
                </a:moveTo>
                <a:lnTo>
                  <a:pt x="1" y="1147"/>
                </a:lnTo>
                <a:lnTo>
                  <a:pt x="1848" y="3057"/>
                </a:lnTo>
                <a:lnTo>
                  <a:pt x="1" y="4904"/>
                </a:lnTo>
                <a:lnTo>
                  <a:pt x="1084" y="6051"/>
                </a:lnTo>
                <a:lnTo>
                  <a:pt x="2994" y="4140"/>
                </a:lnTo>
                <a:lnTo>
                  <a:pt x="4905" y="6051"/>
                </a:lnTo>
                <a:lnTo>
                  <a:pt x="5987" y="4904"/>
                </a:lnTo>
                <a:lnTo>
                  <a:pt x="4140" y="3057"/>
                </a:lnTo>
                <a:lnTo>
                  <a:pt x="5987" y="1147"/>
                </a:lnTo>
                <a:lnTo>
                  <a:pt x="4905" y="1"/>
                </a:lnTo>
                <a:lnTo>
                  <a:pt x="2994" y="1911"/>
                </a:lnTo>
                <a:lnTo>
                  <a:pt x="108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22"/>
          <p:cNvSpPr/>
          <p:nvPr/>
        </p:nvSpPr>
        <p:spPr>
          <a:xfrm>
            <a:off x="-1092516" y="2699241"/>
            <a:ext cx="165062" cy="166573"/>
          </a:xfrm>
          <a:custGeom>
            <a:avLst/>
            <a:gdLst/>
            <a:ahLst/>
            <a:cxnLst/>
            <a:rect l="l" t="t" r="r" b="b"/>
            <a:pathLst>
              <a:path w="6879" h="6942" extrusionOk="0">
                <a:moveTo>
                  <a:pt x="2612" y="0"/>
                </a:moveTo>
                <a:lnTo>
                  <a:pt x="2612" y="2675"/>
                </a:lnTo>
                <a:lnTo>
                  <a:pt x="1" y="2675"/>
                </a:lnTo>
                <a:lnTo>
                  <a:pt x="1" y="4267"/>
                </a:lnTo>
                <a:lnTo>
                  <a:pt x="2612" y="4267"/>
                </a:lnTo>
                <a:lnTo>
                  <a:pt x="2612" y="6942"/>
                </a:lnTo>
                <a:lnTo>
                  <a:pt x="4204" y="6942"/>
                </a:lnTo>
                <a:lnTo>
                  <a:pt x="4204" y="4267"/>
                </a:lnTo>
                <a:lnTo>
                  <a:pt x="6879" y="4267"/>
                </a:lnTo>
                <a:lnTo>
                  <a:pt x="6879" y="2675"/>
                </a:lnTo>
                <a:lnTo>
                  <a:pt x="4204" y="2675"/>
                </a:lnTo>
                <a:lnTo>
                  <a:pt x="420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22"/>
          <p:cNvSpPr/>
          <p:nvPr/>
        </p:nvSpPr>
        <p:spPr>
          <a:xfrm>
            <a:off x="169693" y="1435496"/>
            <a:ext cx="165062" cy="166597"/>
          </a:xfrm>
          <a:custGeom>
            <a:avLst/>
            <a:gdLst/>
            <a:ahLst/>
            <a:cxnLst/>
            <a:rect l="l" t="t" r="r" b="b"/>
            <a:pathLst>
              <a:path w="6879" h="6943" extrusionOk="0">
                <a:moveTo>
                  <a:pt x="2612" y="1"/>
                </a:moveTo>
                <a:lnTo>
                  <a:pt x="2612" y="2676"/>
                </a:lnTo>
                <a:lnTo>
                  <a:pt x="1" y="2676"/>
                </a:lnTo>
                <a:lnTo>
                  <a:pt x="1" y="4268"/>
                </a:lnTo>
                <a:lnTo>
                  <a:pt x="2612" y="4268"/>
                </a:lnTo>
                <a:lnTo>
                  <a:pt x="2612" y="6942"/>
                </a:lnTo>
                <a:lnTo>
                  <a:pt x="4204" y="6942"/>
                </a:lnTo>
                <a:lnTo>
                  <a:pt x="4204" y="4268"/>
                </a:lnTo>
                <a:lnTo>
                  <a:pt x="6879" y="4268"/>
                </a:lnTo>
                <a:lnTo>
                  <a:pt x="6879" y="2676"/>
                </a:lnTo>
                <a:lnTo>
                  <a:pt x="4204" y="2676"/>
                </a:lnTo>
                <a:lnTo>
                  <a:pt x="420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22"/>
          <p:cNvSpPr/>
          <p:nvPr/>
        </p:nvSpPr>
        <p:spPr>
          <a:xfrm>
            <a:off x="849711" y="1453829"/>
            <a:ext cx="1453233" cy="129933"/>
          </a:xfrm>
          <a:custGeom>
            <a:avLst/>
            <a:gdLst/>
            <a:ahLst/>
            <a:cxnLst/>
            <a:rect l="l" t="t" r="r" b="b"/>
            <a:pathLst>
              <a:path w="60564" h="5415" extrusionOk="0">
                <a:moveTo>
                  <a:pt x="55851" y="1"/>
                </a:moveTo>
                <a:lnTo>
                  <a:pt x="55851" y="1912"/>
                </a:lnTo>
                <a:lnTo>
                  <a:pt x="1083" y="1912"/>
                </a:lnTo>
                <a:cubicBezTo>
                  <a:pt x="0" y="1912"/>
                  <a:pt x="0" y="3504"/>
                  <a:pt x="1083" y="3504"/>
                </a:cubicBezTo>
                <a:lnTo>
                  <a:pt x="55851" y="3504"/>
                </a:lnTo>
                <a:lnTo>
                  <a:pt x="55851" y="5414"/>
                </a:lnTo>
                <a:lnTo>
                  <a:pt x="60564" y="2676"/>
                </a:lnTo>
                <a:lnTo>
                  <a:pt x="5585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22"/>
          <p:cNvSpPr/>
          <p:nvPr/>
        </p:nvSpPr>
        <p:spPr>
          <a:xfrm>
            <a:off x="-848007" y="158003"/>
            <a:ext cx="2017116" cy="591405"/>
          </a:xfrm>
          <a:custGeom>
            <a:avLst/>
            <a:gdLst/>
            <a:ahLst/>
            <a:cxnLst/>
            <a:rect l="l" t="t" r="r" b="b"/>
            <a:pathLst>
              <a:path w="84064" h="24647" extrusionOk="0">
                <a:moveTo>
                  <a:pt x="23563" y="1"/>
                </a:moveTo>
                <a:lnTo>
                  <a:pt x="23563" y="2357"/>
                </a:lnTo>
                <a:lnTo>
                  <a:pt x="7897" y="2357"/>
                </a:lnTo>
                <a:cubicBezTo>
                  <a:pt x="3503" y="2357"/>
                  <a:pt x="0" y="5860"/>
                  <a:pt x="0" y="10254"/>
                </a:cubicBezTo>
                <a:lnTo>
                  <a:pt x="0" y="23882"/>
                </a:lnTo>
                <a:cubicBezTo>
                  <a:pt x="0" y="24265"/>
                  <a:pt x="383" y="24647"/>
                  <a:pt x="828" y="24647"/>
                </a:cubicBezTo>
                <a:cubicBezTo>
                  <a:pt x="1274" y="24647"/>
                  <a:pt x="1593" y="24265"/>
                  <a:pt x="1593" y="23882"/>
                </a:cubicBezTo>
                <a:lnTo>
                  <a:pt x="1593" y="10190"/>
                </a:lnTo>
                <a:cubicBezTo>
                  <a:pt x="1593" y="6751"/>
                  <a:pt x="4395" y="3949"/>
                  <a:pt x="7897" y="3949"/>
                </a:cubicBezTo>
                <a:lnTo>
                  <a:pt x="23563" y="3949"/>
                </a:lnTo>
                <a:lnTo>
                  <a:pt x="23563" y="6369"/>
                </a:lnTo>
                <a:lnTo>
                  <a:pt x="29868" y="6369"/>
                </a:lnTo>
                <a:lnTo>
                  <a:pt x="29868" y="3949"/>
                </a:lnTo>
                <a:lnTo>
                  <a:pt x="79414" y="3949"/>
                </a:lnTo>
                <a:lnTo>
                  <a:pt x="79414" y="5860"/>
                </a:lnTo>
                <a:lnTo>
                  <a:pt x="84063" y="3185"/>
                </a:lnTo>
                <a:lnTo>
                  <a:pt x="79414" y="447"/>
                </a:lnTo>
                <a:lnTo>
                  <a:pt x="79414" y="2357"/>
                </a:lnTo>
                <a:lnTo>
                  <a:pt x="29868" y="2357"/>
                </a:lnTo>
                <a:lnTo>
                  <a:pt x="2986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22"/>
          <p:cNvSpPr/>
          <p:nvPr/>
        </p:nvSpPr>
        <p:spPr>
          <a:xfrm>
            <a:off x="3445946" y="532397"/>
            <a:ext cx="809903" cy="1066626"/>
          </a:xfrm>
          <a:custGeom>
            <a:avLst/>
            <a:gdLst/>
            <a:ahLst/>
            <a:cxnLst/>
            <a:rect l="l" t="t" r="r" b="b"/>
            <a:pathLst>
              <a:path w="33753" h="44452" extrusionOk="0">
                <a:moveTo>
                  <a:pt x="0" y="1"/>
                </a:moveTo>
                <a:lnTo>
                  <a:pt x="0" y="6305"/>
                </a:lnTo>
                <a:lnTo>
                  <a:pt x="6305" y="6305"/>
                </a:lnTo>
                <a:lnTo>
                  <a:pt x="6305" y="3885"/>
                </a:lnTo>
                <a:lnTo>
                  <a:pt x="24264" y="3885"/>
                </a:lnTo>
                <a:cubicBezTo>
                  <a:pt x="27576" y="3885"/>
                  <a:pt x="30250" y="6560"/>
                  <a:pt x="30314" y="9935"/>
                </a:cubicBezTo>
                <a:lnTo>
                  <a:pt x="30314" y="39803"/>
                </a:lnTo>
                <a:lnTo>
                  <a:pt x="28403" y="39803"/>
                </a:lnTo>
                <a:lnTo>
                  <a:pt x="31078" y="44452"/>
                </a:lnTo>
                <a:lnTo>
                  <a:pt x="33753" y="39803"/>
                </a:lnTo>
                <a:lnTo>
                  <a:pt x="31906" y="39803"/>
                </a:lnTo>
                <a:lnTo>
                  <a:pt x="31906" y="9935"/>
                </a:lnTo>
                <a:cubicBezTo>
                  <a:pt x="31842" y="5796"/>
                  <a:pt x="28467" y="2357"/>
                  <a:pt x="24264" y="2357"/>
                </a:cubicBezTo>
                <a:lnTo>
                  <a:pt x="6305" y="2357"/>
                </a:lnTo>
                <a:lnTo>
                  <a:pt x="630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22"/>
          <p:cNvSpPr/>
          <p:nvPr/>
        </p:nvSpPr>
        <p:spPr>
          <a:xfrm>
            <a:off x="-1256018" y="481959"/>
            <a:ext cx="129909" cy="302217"/>
          </a:xfrm>
          <a:custGeom>
            <a:avLst/>
            <a:gdLst/>
            <a:ahLst/>
            <a:cxnLst/>
            <a:rect l="l" t="t" r="r" b="b"/>
            <a:pathLst>
              <a:path w="5414" h="12595" extrusionOk="0">
                <a:moveTo>
                  <a:pt x="2676" y="1"/>
                </a:moveTo>
                <a:lnTo>
                  <a:pt x="1" y="4714"/>
                </a:lnTo>
                <a:lnTo>
                  <a:pt x="1911" y="4714"/>
                </a:lnTo>
                <a:lnTo>
                  <a:pt x="1911" y="11783"/>
                </a:lnTo>
                <a:cubicBezTo>
                  <a:pt x="1911" y="12324"/>
                  <a:pt x="2309" y="12594"/>
                  <a:pt x="2707" y="12594"/>
                </a:cubicBezTo>
                <a:cubicBezTo>
                  <a:pt x="3105" y="12594"/>
                  <a:pt x="3503" y="12324"/>
                  <a:pt x="3503" y="11783"/>
                </a:cubicBezTo>
                <a:lnTo>
                  <a:pt x="3503" y="4714"/>
                </a:lnTo>
                <a:lnTo>
                  <a:pt x="5414" y="4714"/>
                </a:lnTo>
                <a:lnTo>
                  <a:pt x="267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22"/>
          <p:cNvSpPr/>
          <p:nvPr/>
        </p:nvSpPr>
        <p:spPr>
          <a:xfrm>
            <a:off x="-432366" y="3597758"/>
            <a:ext cx="129909" cy="302577"/>
          </a:xfrm>
          <a:custGeom>
            <a:avLst/>
            <a:gdLst/>
            <a:ahLst/>
            <a:cxnLst/>
            <a:rect l="l" t="t" r="r" b="b"/>
            <a:pathLst>
              <a:path w="5414" h="12610" extrusionOk="0">
                <a:moveTo>
                  <a:pt x="2739" y="1"/>
                </a:moveTo>
                <a:cubicBezTo>
                  <a:pt x="2293" y="1"/>
                  <a:pt x="1911" y="383"/>
                  <a:pt x="1911" y="828"/>
                </a:cubicBezTo>
                <a:lnTo>
                  <a:pt x="1911" y="7897"/>
                </a:lnTo>
                <a:lnTo>
                  <a:pt x="0" y="7897"/>
                </a:lnTo>
                <a:lnTo>
                  <a:pt x="2739" y="12610"/>
                </a:lnTo>
                <a:lnTo>
                  <a:pt x="5414" y="7897"/>
                </a:lnTo>
                <a:lnTo>
                  <a:pt x="3503" y="7897"/>
                </a:lnTo>
                <a:lnTo>
                  <a:pt x="3503" y="828"/>
                </a:lnTo>
                <a:cubicBezTo>
                  <a:pt x="3503" y="383"/>
                  <a:pt x="3121" y="1"/>
                  <a:pt x="273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22"/>
          <p:cNvSpPr/>
          <p:nvPr/>
        </p:nvSpPr>
        <p:spPr>
          <a:xfrm>
            <a:off x="-1074160" y="481959"/>
            <a:ext cx="128373" cy="302217"/>
          </a:xfrm>
          <a:custGeom>
            <a:avLst/>
            <a:gdLst/>
            <a:ahLst/>
            <a:cxnLst/>
            <a:rect l="l" t="t" r="r" b="b"/>
            <a:pathLst>
              <a:path w="5350" h="12595" extrusionOk="0">
                <a:moveTo>
                  <a:pt x="2675" y="1"/>
                </a:moveTo>
                <a:lnTo>
                  <a:pt x="0" y="4714"/>
                </a:lnTo>
                <a:lnTo>
                  <a:pt x="1911" y="4714"/>
                </a:lnTo>
                <a:lnTo>
                  <a:pt x="1847" y="11783"/>
                </a:lnTo>
                <a:cubicBezTo>
                  <a:pt x="1847" y="12324"/>
                  <a:pt x="2245" y="12594"/>
                  <a:pt x="2643" y="12594"/>
                </a:cubicBezTo>
                <a:cubicBezTo>
                  <a:pt x="3041" y="12594"/>
                  <a:pt x="3439" y="12324"/>
                  <a:pt x="3439" y="11783"/>
                </a:cubicBezTo>
                <a:lnTo>
                  <a:pt x="3439" y="4714"/>
                </a:lnTo>
                <a:lnTo>
                  <a:pt x="5350" y="4714"/>
                </a:lnTo>
                <a:lnTo>
                  <a:pt x="267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22"/>
          <p:cNvSpPr/>
          <p:nvPr/>
        </p:nvSpPr>
        <p:spPr>
          <a:xfrm>
            <a:off x="-432366" y="1941311"/>
            <a:ext cx="129909" cy="1601450"/>
          </a:xfrm>
          <a:custGeom>
            <a:avLst/>
            <a:gdLst/>
            <a:ahLst/>
            <a:cxnLst/>
            <a:rect l="l" t="t" r="r" b="b"/>
            <a:pathLst>
              <a:path w="5414" h="66741" extrusionOk="0">
                <a:moveTo>
                  <a:pt x="2739" y="0"/>
                </a:moveTo>
                <a:lnTo>
                  <a:pt x="0" y="4649"/>
                </a:lnTo>
                <a:lnTo>
                  <a:pt x="1911" y="4649"/>
                </a:lnTo>
                <a:lnTo>
                  <a:pt x="1911" y="65977"/>
                </a:lnTo>
                <a:cubicBezTo>
                  <a:pt x="1911" y="66486"/>
                  <a:pt x="2309" y="66741"/>
                  <a:pt x="2707" y="66741"/>
                </a:cubicBezTo>
                <a:cubicBezTo>
                  <a:pt x="3105" y="66741"/>
                  <a:pt x="3503" y="66486"/>
                  <a:pt x="3503" y="65977"/>
                </a:cubicBezTo>
                <a:lnTo>
                  <a:pt x="3503" y="4649"/>
                </a:lnTo>
                <a:lnTo>
                  <a:pt x="5414" y="4649"/>
                </a:lnTo>
                <a:lnTo>
                  <a:pt x="273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22"/>
          <p:cNvSpPr/>
          <p:nvPr/>
        </p:nvSpPr>
        <p:spPr>
          <a:xfrm>
            <a:off x="3209091" y="4536010"/>
            <a:ext cx="1005510" cy="152824"/>
          </a:xfrm>
          <a:custGeom>
            <a:avLst/>
            <a:gdLst/>
            <a:ahLst/>
            <a:cxnLst/>
            <a:rect l="l" t="t" r="r" b="b"/>
            <a:pathLst>
              <a:path w="41905" h="6369" extrusionOk="0">
                <a:moveTo>
                  <a:pt x="25092" y="1"/>
                </a:moveTo>
                <a:lnTo>
                  <a:pt x="25092" y="2357"/>
                </a:lnTo>
                <a:lnTo>
                  <a:pt x="1019" y="2357"/>
                </a:lnTo>
                <a:cubicBezTo>
                  <a:pt x="0" y="2357"/>
                  <a:pt x="0" y="3949"/>
                  <a:pt x="1019" y="3949"/>
                </a:cubicBezTo>
                <a:lnTo>
                  <a:pt x="25092" y="3949"/>
                </a:lnTo>
                <a:lnTo>
                  <a:pt x="25092" y="6369"/>
                </a:lnTo>
                <a:lnTo>
                  <a:pt x="31397" y="6369"/>
                </a:lnTo>
                <a:lnTo>
                  <a:pt x="31397" y="3949"/>
                </a:lnTo>
                <a:lnTo>
                  <a:pt x="37256" y="3949"/>
                </a:lnTo>
                <a:lnTo>
                  <a:pt x="37256" y="5859"/>
                </a:lnTo>
                <a:lnTo>
                  <a:pt x="41904" y="3185"/>
                </a:lnTo>
                <a:lnTo>
                  <a:pt x="37256" y="446"/>
                </a:lnTo>
                <a:lnTo>
                  <a:pt x="37256" y="2357"/>
                </a:lnTo>
                <a:lnTo>
                  <a:pt x="31397" y="2357"/>
                </a:lnTo>
                <a:lnTo>
                  <a:pt x="3139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22"/>
          <p:cNvSpPr/>
          <p:nvPr/>
        </p:nvSpPr>
        <p:spPr>
          <a:xfrm>
            <a:off x="168637" y="4665895"/>
            <a:ext cx="1180770" cy="378017"/>
          </a:xfrm>
          <a:custGeom>
            <a:avLst/>
            <a:gdLst/>
            <a:ahLst/>
            <a:cxnLst/>
            <a:rect l="l" t="t" r="r" b="b"/>
            <a:pathLst>
              <a:path w="49209" h="15754" extrusionOk="0">
                <a:moveTo>
                  <a:pt x="46534" y="1"/>
                </a:moveTo>
                <a:lnTo>
                  <a:pt x="43796" y="4650"/>
                </a:lnTo>
                <a:lnTo>
                  <a:pt x="45706" y="4650"/>
                </a:lnTo>
                <a:lnTo>
                  <a:pt x="45706" y="8725"/>
                </a:lnTo>
                <a:cubicBezTo>
                  <a:pt x="45706" y="10381"/>
                  <a:pt x="44369" y="11719"/>
                  <a:pt x="42713" y="11719"/>
                </a:cubicBezTo>
                <a:lnTo>
                  <a:pt x="32651" y="11719"/>
                </a:lnTo>
                <a:lnTo>
                  <a:pt x="32651" y="9235"/>
                </a:lnTo>
                <a:lnTo>
                  <a:pt x="26346" y="9235"/>
                </a:lnTo>
                <a:lnTo>
                  <a:pt x="26346" y="11719"/>
                </a:lnTo>
                <a:lnTo>
                  <a:pt x="6859" y="11719"/>
                </a:lnTo>
                <a:cubicBezTo>
                  <a:pt x="6497" y="9847"/>
                  <a:pt x="5018" y="8948"/>
                  <a:pt x="3536" y="8948"/>
                </a:cubicBezTo>
                <a:cubicBezTo>
                  <a:pt x="1892" y="8948"/>
                  <a:pt x="243" y="10054"/>
                  <a:pt x="109" y="12164"/>
                </a:cubicBezTo>
                <a:cubicBezTo>
                  <a:pt x="0" y="14441"/>
                  <a:pt x="1778" y="15754"/>
                  <a:pt x="3558" y="15754"/>
                </a:cubicBezTo>
                <a:cubicBezTo>
                  <a:pt x="4915" y="15754"/>
                  <a:pt x="6272" y="14991"/>
                  <a:pt x="6795" y="13311"/>
                </a:cubicBezTo>
                <a:lnTo>
                  <a:pt x="26346" y="13311"/>
                </a:lnTo>
                <a:lnTo>
                  <a:pt x="26346" y="15540"/>
                </a:lnTo>
                <a:lnTo>
                  <a:pt x="32651" y="15540"/>
                </a:lnTo>
                <a:lnTo>
                  <a:pt x="32651" y="13311"/>
                </a:lnTo>
                <a:lnTo>
                  <a:pt x="42650" y="13311"/>
                </a:lnTo>
                <a:cubicBezTo>
                  <a:pt x="45261" y="13311"/>
                  <a:pt x="47298" y="11273"/>
                  <a:pt x="47298" y="8725"/>
                </a:cubicBezTo>
                <a:lnTo>
                  <a:pt x="47298" y="4650"/>
                </a:lnTo>
                <a:lnTo>
                  <a:pt x="49209" y="4650"/>
                </a:lnTo>
                <a:lnTo>
                  <a:pt x="4653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22"/>
          <p:cNvSpPr/>
          <p:nvPr/>
        </p:nvSpPr>
        <p:spPr>
          <a:xfrm>
            <a:off x="-1356869" y="2564773"/>
            <a:ext cx="189513" cy="161270"/>
          </a:xfrm>
          <a:custGeom>
            <a:avLst/>
            <a:gdLst/>
            <a:ahLst/>
            <a:cxnLst/>
            <a:rect l="l" t="t" r="r" b="b"/>
            <a:pathLst>
              <a:path w="7898" h="6721" extrusionOk="0">
                <a:moveTo>
                  <a:pt x="4522" y="0"/>
                </a:moveTo>
                <a:cubicBezTo>
                  <a:pt x="1465" y="0"/>
                  <a:pt x="1" y="3630"/>
                  <a:pt x="2102" y="5732"/>
                </a:cubicBezTo>
                <a:cubicBezTo>
                  <a:pt x="2805" y="6414"/>
                  <a:pt x="3663" y="6721"/>
                  <a:pt x="4501" y="6721"/>
                </a:cubicBezTo>
                <a:cubicBezTo>
                  <a:pt x="6242" y="6721"/>
                  <a:pt x="7897" y="5396"/>
                  <a:pt x="7897" y="3375"/>
                </a:cubicBezTo>
                <a:cubicBezTo>
                  <a:pt x="7897" y="1465"/>
                  <a:pt x="6369" y="0"/>
                  <a:pt x="452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22"/>
          <p:cNvSpPr/>
          <p:nvPr/>
        </p:nvSpPr>
        <p:spPr>
          <a:xfrm>
            <a:off x="-1317134" y="1615819"/>
            <a:ext cx="594452" cy="129909"/>
          </a:xfrm>
          <a:custGeom>
            <a:avLst/>
            <a:gdLst/>
            <a:ahLst/>
            <a:cxnLst/>
            <a:rect l="l" t="t" r="r" b="b"/>
            <a:pathLst>
              <a:path w="24774" h="5414" extrusionOk="0">
                <a:moveTo>
                  <a:pt x="4713" y="0"/>
                </a:moveTo>
                <a:lnTo>
                  <a:pt x="0" y="2739"/>
                </a:lnTo>
                <a:lnTo>
                  <a:pt x="4713" y="5414"/>
                </a:lnTo>
                <a:lnTo>
                  <a:pt x="4713" y="3503"/>
                </a:lnTo>
                <a:lnTo>
                  <a:pt x="23946" y="3503"/>
                </a:lnTo>
                <a:cubicBezTo>
                  <a:pt x="24391" y="3503"/>
                  <a:pt x="24774" y="3185"/>
                  <a:pt x="24774" y="2739"/>
                </a:cubicBezTo>
                <a:cubicBezTo>
                  <a:pt x="24774" y="2293"/>
                  <a:pt x="24391" y="1911"/>
                  <a:pt x="23946" y="1911"/>
                </a:cubicBezTo>
                <a:lnTo>
                  <a:pt x="4713" y="1911"/>
                </a:lnTo>
                <a:lnTo>
                  <a:pt x="471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22"/>
          <p:cNvSpPr/>
          <p:nvPr/>
        </p:nvSpPr>
        <p:spPr>
          <a:xfrm>
            <a:off x="3688919" y="3380771"/>
            <a:ext cx="169645" cy="437069"/>
          </a:xfrm>
          <a:custGeom>
            <a:avLst/>
            <a:gdLst/>
            <a:ahLst/>
            <a:cxnLst/>
            <a:rect l="l" t="t" r="r" b="b"/>
            <a:pathLst>
              <a:path w="7070" h="18215" extrusionOk="0">
                <a:moveTo>
                  <a:pt x="0" y="0"/>
                </a:moveTo>
                <a:cubicBezTo>
                  <a:pt x="0" y="2866"/>
                  <a:pt x="1911" y="4777"/>
                  <a:pt x="3503" y="6305"/>
                </a:cubicBezTo>
                <a:cubicBezTo>
                  <a:pt x="4522" y="7324"/>
                  <a:pt x="5413" y="8279"/>
                  <a:pt x="5541" y="9107"/>
                </a:cubicBezTo>
                <a:cubicBezTo>
                  <a:pt x="5413" y="9935"/>
                  <a:pt x="4522" y="10890"/>
                  <a:pt x="3503" y="11846"/>
                </a:cubicBezTo>
                <a:cubicBezTo>
                  <a:pt x="1911" y="13438"/>
                  <a:pt x="0" y="15348"/>
                  <a:pt x="0" y="18214"/>
                </a:cubicBezTo>
                <a:lnTo>
                  <a:pt x="1592" y="18214"/>
                </a:lnTo>
                <a:cubicBezTo>
                  <a:pt x="1592" y="16049"/>
                  <a:pt x="3121" y="14520"/>
                  <a:pt x="4585" y="13056"/>
                </a:cubicBezTo>
                <a:cubicBezTo>
                  <a:pt x="5859" y="11846"/>
                  <a:pt x="7005" y="10636"/>
                  <a:pt x="7069" y="9235"/>
                </a:cubicBezTo>
                <a:lnTo>
                  <a:pt x="7069" y="9107"/>
                </a:lnTo>
                <a:lnTo>
                  <a:pt x="7069" y="9044"/>
                </a:lnTo>
                <a:cubicBezTo>
                  <a:pt x="7005" y="7579"/>
                  <a:pt x="5859" y="6433"/>
                  <a:pt x="4585" y="5223"/>
                </a:cubicBezTo>
                <a:cubicBezTo>
                  <a:pt x="3121" y="3694"/>
                  <a:pt x="1592" y="2166"/>
                  <a:pt x="159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22"/>
          <p:cNvSpPr/>
          <p:nvPr/>
        </p:nvSpPr>
        <p:spPr>
          <a:xfrm>
            <a:off x="3875336" y="3379235"/>
            <a:ext cx="171180" cy="438605"/>
          </a:xfrm>
          <a:custGeom>
            <a:avLst/>
            <a:gdLst/>
            <a:ahLst/>
            <a:cxnLst/>
            <a:rect l="l" t="t" r="r" b="b"/>
            <a:pathLst>
              <a:path w="7134" h="18279" extrusionOk="0">
                <a:moveTo>
                  <a:pt x="5541" y="1"/>
                </a:moveTo>
                <a:cubicBezTo>
                  <a:pt x="5541" y="2230"/>
                  <a:pt x="4013" y="3758"/>
                  <a:pt x="2484" y="5223"/>
                </a:cubicBezTo>
                <a:cubicBezTo>
                  <a:pt x="1274" y="6433"/>
                  <a:pt x="128" y="7643"/>
                  <a:pt x="1" y="9044"/>
                </a:cubicBezTo>
                <a:lnTo>
                  <a:pt x="1" y="9171"/>
                </a:lnTo>
                <a:lnTo>
                  <a:pt x="1" y="9235"/>
                </a:lnTo>
                <a:cubicBezTo>
                  <a:pt x="128" y="10700"/>
                  <a:pt x="1274" y="11846"/>
                  <a:pt x="2484" y="13056"/>
                </a:cubicBezTo>
                <a:cubicBezTo>
                  <a:pt x="4013" y="14521"/>
                  <a:pt x="5541" y="16113"/>
                  <a:pt x="5541" y="18278"/>
                </a:cubicBezTo>
                <a:lnTo>
                  <a:pt x="7133" y="18278"/>
                </a:lnTo>
                <a:cubicBezTo>
                  <a:pt x="7133" y="15412"/>
                  <a:pt x="5159" y="13502"/>
                  <a:pt x="3631" y="11910"/>
                </a:cubicBezTo>
                <a:cubicBezTo>
                  <a:pt x="2612" y="10891"/>
                  <a:pt x="1656" y="9935"/>
                  <a:pt x="1593" y="9108"/>
                </a:cubicBezTo>
                <a:cubicBezTo>
                  <a:pt x="1656" y="8280"/>
                  <a:pt x="2612" y="7388"/>
                  <a:pt x="3631" y="6369"/>
                </a:cubicBezTo>
                <a:cubicBezTo>
                  <a:pt x="5223" y="4777"/>
                  <a:pt x="7133" y="2867"/>
                  <a:pt x="713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22"/>
          <p:cNvSpPr/>
          <p:nvPr/>
        </p:nvSpPr>
        <p:spPr>
          <a:xfrm>
            <a:off x="3779068" y="3467873"/>
            <a:ext cx="177275" cy="111577"/>
          </a:xfrm>
          <a:custGeom>
            <a:avLst/>
            <a:gdLst/>
            <a:ahLst/>
            <a:cxnLst/>
            <a:rect l="l" t="t" r="r" b="b"/>
            <a:pathLst>
              <a:path w="7388" h="4650" extrusionOk="0">
                <a:moveTo>
                  <a:pt x="1" y="0"/>
                </a:moveTo>
                <a:cubicBezTo>
                  <a:pt x="574" y="637"/>
                  <a:pt x="1274" y="1338"/>
                  <a:pt x="1975" y="1975"/>
                </a:cubicBezTo>
                <a:cubicBezTo>
                  <a:pt x="2548" y="2548"/>
                  <a:pt x="3057" y="3248"/>
                  <a:pt x="3439" y="4013"/>
                </a:cubicBezTo>
                <a:cubicBezTo>
                  <a:pt x="3567" y="4204"/>
                  <a:pt x="3630" y="4458"/>
                  <a:pt x="3694" y="4649"/>
                </a:cubicBezTo>
                <a:cubicBezTo>
                  <a:pt x="3694" y="4586"/>
                  <a:pt x="3758" y="4458"/>
                  <a:pt x="3758" y="4395"/>
                </a:cubicBezTo>
                <a:cubicBezTo>
                  <a:pt x="3885" y="4013"/>
                  <a:pt x="4076" y="3694"/>
                  <a:pt x="4267" y="3376"/>
                </a:cubicBezTo>
                <a:cubicBezTo>
                  <a:pt x="4713" y="2803"/>
                  <a:pt x="5159" y="2229"/>
                  <a:pt x="5668" y="1720"/>
                </a:cubicBezTo>
                <a:cubicBezTo>
                  <a:pt x="6242" y="1147"/>
                  <a:pt x="6878" y="574"/>
                  <a:pt x="738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22"/>
          <p:cNvSpPr/>
          <p:nvPr/>
        </p:nvSpPr>
        <p:spPr>
          <a:xfrm>
            <a:off x="3867706" y="3617626"/>
            <a:ext cx="24" cy="24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0"/>
                </a:move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22"/>
          <p:cNvSpPr/>
          <p:nvPr/>
        </p:nvSpPr>
        <p:spPr>
          <a:xfrm>
            <a:off x="3650719" y="3330334"/>
            <a:ext cx="429415" cy="38224"/>
          </a:xfrm>
          <a:custGeom>
            <a:avLst/>
            <a:gdLst/>
            <a:ahLst/>
            <a:cxnLst/>
            <a:rect l="l" t="t" r="r" b="b"/>
            <a:pathLst>
              <a:path w="17896" h="1593" extrusionOk="0">
                <a:moveTo>
                  <a:pt x="0" y="1"/>
                </a:moveTo>
                <a:lnTo>
                  <a:pt x="0" y="1593"/>
                </a:lnTo>
                <a:lnTo>
                  <a:pt x="17895" y="1593"/>
                </a:lnTo>
                <a:lnTo>
                  <a:pt x="1789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22"/>
          <p:cNvSpPr/>
          <p:nvPr/>
        </p:nvSpPr>
        <p:spPr>
          <a:xfrm>
            <a:off x="3650719" y="3830030"/>
            <a:ext cx="429415" cy="38224"/>
          </a:xfrm>
          <a:custGeom>
            <a:avLst/>
            <a:gdLst/>
            <a:ahLst/>
            <a:cxnLst/>
            <a:rect l="l" t="t" r="r" b="b"/>
            <a:pathLst>
              <a:path w="17896" h="1593" extrusionOk="0">
                <a:moveTo>
                  <a:pt x="0" y="1"/>
                </a:moveTo>
                <a:lnTo>
                  <a:pt x="0" y="1593"/>
                </a:lnTo>
                <a:lnTo>
                  <a:pt x="17895" y="1593"/>
                </a:lnTo>
                <a:lnTo>
                  <a:pt x="1789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22"/>
          <p:cNvSpPr/>
          <p:nvPr/>
        </p:nvSpPr>
        <p:spPr>
          <a:xfrm>
            <a:off x="3772950" y="1883243"/>
            <a:ext cx="117647" cy="169645"/>
          </a:xfrm>
          <a:custGeom>
            <a:avLst/>
            <a:gdLst/>
            <a:ahLst/>
            <a:cxnLst/>
            <a:rect l="l" t="t" r="r" b="b"/>
            <a:pathLst>
              <a:path w="4903" h="7070" extrusionOk="0">
                <a:moveTo>
                  <a:pt x="2357" y="1274"/>
                </a:moveTo>
                <a:cubicBezTo>
                  <a:pt x="2930" y="1274"/>
                  <a:pt x="3312" y="1720"/>
                  <a:pt x="3312" y="2293"/>
                </a:cubicBezTo>
                <a:cubicBezTo>
                  <a:pt x="3312" y="2802"/>
                  <a:pt x="2930" y="3312"/>
                  <a:pt x="2357" y="3312"/>
                </a:cubicBezTo>
                <a:lnTo>
                  <a:pt x="1593" y="3312"/>
                </a:lnTo>
                <a:lnTo>
                  <a:pt x="1593" y="1274"/>
                </a:lnTo>
                <a:close/>
                <a:moveTo>
                  <a:pt x="1" y="0"/>
                </a:moveTo>
                <a:lnTo>
                  <a:pt x="1" y="7069"/>
                </a:lnTo>
                <a:lnTo>
                  <a:pt x="1593" y="7069"/>
                </a:lnTo>
                <a:lnTo>
                  <a:pt x="1593" y="4522"/>
                </a:lnTo>
                <a:lnTo>
                  <a:pt x="2675" y="4522"/>
                </a:lnTo>
                <a:cubicBezTo>
                  <a:pt x="2710" y="4524"/>
                  <a:pt x="2743" y="4524"/>
                  <a:pt x="2777" y="4524"/>
                </a:cubicBezTo>
                <a:cubicBezTo>
                  <a:pt x="3942" y="4524"/>
                  <a:pt x="4903" y="3469"/>
                  <a:pt x="4841" y="2293"/>
                </a:cubicBezTo>
                <a:cubicBezTo>
                  <a:pt x="4841" y="1019"/>
                  <a:pt x="3885" y="0"/>
                  <a:pt x="261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22"/>
          <p:cNvSpPr/>
          <p:nvPr/>
        </p:nvSpPr>
        <p:spPr>
          <a:xfrm>
            <a:off x="3905906" y="1883243"/>
            <a:ext cx="132956" cy="169645"/>
          </a:xfrm>
          <a:custGeom>
            <a:avLst/>
            <a:gdLst/>
            <a:ahLst/>
            <a:cxnLst/>
            <a:rect l="l" t="t" r="r" b="b"/>
            <a:pathLst>
              <a:path w="5541" h="7070" extrusionOk="0">
                <a:moveTo>
                  <a:pt x="0" y="0"/>
                </a:moveTo>
                <a:lnTo>
                  <a:pt x="0" y="7069"/>
                </a:lnTo>
                <a:lnTo>
                  <a:pt x="1592" y="7069"/>
                </a:lnTo>
                <a:lnTo>
                  <a:pt x="1592" y="4267"/>
                </a:lnTo>
                <a:lnTo>
                  <a:pt x="3885" y="4267"/>
                </a:lnTo>
                <a:lnTo>
                  <a:pt x="3885" y="7069"/>
                </a:lnTo>
                <a:lnTo>
                  <a:pt x="5541" y="7069"/>
                </a:lnTo>
                <a:lnTo>
                  <a:pt x="5541" y="0"/>
                </a:lnTo>
                <a:lnTo>
                  <a:pt x="3885" y="0"/>
                </a:lnTo>
                <a:lnTo>
                  <a:pt x="3885" y="2802"/>
                </a:lnTo>
                <a:lnTo>
                  <a:pt x="1592" y="2802"/>
                </a:lnTo>
                <a:lnTo>
                  <a:pt x="159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22"/>
          <p:cNvSpPr/>
          <p:nvPr/>
        </p:nvSpPr>
        <p:spPr>
          <a:xfrm>
            <a:off x="4069408" y="1883243"/>
            <a:ext cx="116160" cy="169645"/>
          </a:xfrm>
          <a:custGeom>
            <a:avLst/>
            <a:gdLst/>
            <a:ahLst/>
            <a:cxnLst/>
            <a:rect l="l" t="t" r="r" b="b"/>
            <a:pathLst>
              <a:path w="4841" h="7070" extrusionOk="0">
                <a:moveTo>
                  <a:pt x="2357" y="1274"/>
                </a:moveTo>
                <a:cubicBezTo>
                  <a:pt x="2930" y="1274"/>
                  <a:pt x="3312" y="1720"/>
                  <a:pt x="3312" y="2293"/>
                </a:cubicBezTo>
                <a:cubicBezTo>
                  <a:pt x="3312" y="2802"/>
                  <a:pt x="2930" y="3312"/>
                  <a:pt x="2357" y="3312"/>
                </a:cubicBezTo>
                <a:lnTo>
                  <a:pt x="1529" y="3312"/>
                </a:lnTo>
                <a:lnTo>
                  <a:pt x="1529" y="1274"/>
                </a:lnTo>
                <a:close/>
                <a:moveTo>
                  <a:pt x="0" y="0"/>
                </a:moveTo>
                <a:lnTo>
                  <a:pt x="0" y="7069"/>
                </a:lnTo>
                <a:lnTo>
                  <a:pt x="1529" y="7069"/>
                </a:lnTo>
                <a:lnTo>
                  <a:pt x="1529" y="4522"/>
                </a:lnTo>
                <a:lnTo>
                  <a:pt x="2612" y="4522"/>
                </a:lnTo>
                <a:cubicBezTo>
                  <a:pt x="2647" y="4524"/>
                  <a:pt x="2683" y="4524"/>
                  <a:pt x="2718" y="4524"/>
                </a:cubicBezTo>
                <a:cubicBezTo>
                  <a:pt x="3938" y="4524"/>
                  <a:pt x="4839" y="3469"/>
                  <a:pt x="4777" y="2293"/>
                </a:cubicBezTo>
                <a:cubicBezTo>
                  <a:pt x="4840" y="1083"/>
                  <a:pt x="3822" y="64"/>
                  <a:pt x="261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22"/>
          <p:cNvSpPr/>
          <p:nvPr/>
        </p:nvSpPr>
        <p:spPr>
          <a:xfrm>
            <a:off x="-522515" y="481959"/>
            <a:ext cx="88638" cy="171180"/>
          </a:xfrm>
          <a:custGeom>
            <a:avLst/>
            <a:gdLst/>
            <a:ahLst/>
            <a:cxnLst/>
            <a:rect l="l" t="t" r="r" b="b"/>
            <a:pathLst>
              <a:path w="3694" h="7134" extrusionOk="0">
                <a:moveTo>
                  <a:pt x="2102" y="1"/>
                </a:moveTo>
                <a:lnTo>
                  <a:pt x="2102" y="4268"/>
                </a:lnTo>
                <a:cubicBezTo>
                  <a:pt x="2102" y="5032"/>
                  <a:pt x="2102" y="5669"/>
                  <a:pt x="955" y="5669"/>
                </a:cubicBezTo>
                <a:cubicBezTo>
                  <a:pt x="573" y="5669"/>
                  <a:pt x="191" y="5478"/>
                  <a:pt x="0" y="5159"/>
                </a:cubicBezTo>
                <a:lnTo>
                  <a:pt x="0" y="7006"/>
                </a:lnTo>
                <a:cubicBezTo>
                  <a:pt x="319" y="7134"/>
                  <a:pt x="637" y="7134"/>
                  <a:pt x="955" y="7134"/>
                </a:cubicBezTo>
                <a:cubicBezTo>
                  <a:pt x="2675" y="7134"/>
                  <a:pt x="3694" y="6433"/>
                  <a:pt x="3694" y="4395"/>
                </a:cubicBezTo>
                <a:lnTo>
                  <a:pt x="369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22"/>
          <p:cNvSpPr/>
          <p:nvPr/>
        </p:nvSpPr>
        <p:spPr>
          <a:xfrm>
            <a:off x="-415569" y="478912"/>
            <a:ext cx="142146" cy="175763"/>
          </a:xfrm>
          <a:custGeom>
            <a:avLst/>
            <a:gdLst/>
            <a:ahLst/>
            <a:cxnLst/>
            <a:rect l="l" t="t" r="r" b="b"/>
            <a:pathLst>
              <a:path w="5924" h="7325" extrusionOk="0">
                <a:moveTo>
                  <a:pt x="2867" y="1"/>
                </a:moveTo>
                <a:cubicBezTo>
                  <a:pt x="1593" y="1"/>
                  <a:pt x="256" y="637"/>
                  <a:pt x="256" y="2102"/>
                </a:cubicBezTo>
                <a:cubicBezTo>
                  <a:pt x="256" y="4713"/>
                  <a:pt x="4331" y="3822"/>
                  <a:pt x="4331" y="5223"/>
                </a:cubicBezTo>
                <a:cubicBezTo>
                  <a:pt x="4331" y="5860"/>
                  <a:pt x="3504" y="6051"/>
                  <a:pt x="3058" y="6051"/>
                </a:cubicBezTo>
                <a:cubicBezTo>
                  <a:pt x="3019" y="6054"/>
                  <a:pt x="2980" y="6055"/>
                  <a:pt x="2942" y="6055"/>
                </a:cubicBezTo>
                <a:cubicBezTo>
                  <a:pt x="2230" y="6055"/>
                  <a:pt x="1654" y="5505"/>
                  <a:pt x="1593" y="4841"/>
                </a:cubicBezTo>
                <a:lnTo>
                  <a:pt x="1" y="4841"/>
                </a:lnTo>
                <a:cubicBezTo>
                  <a:pt x="1" y="6496"/>
                  <a:pt x="1466" y="7324"/>
                  <a:pt x="2994" y="7324"/>
                </a:cubicBezTo>
                <a:cubicBezTo>
                  <a:pt x="4586" y="7324"/>
                  <a:pt x="5924" y="6687"/>
                  <a:pt x="5924" y="5032"/>
                </a:cubicBezTo>
                <a:cubicBezTo>
                  <a:pt x="5924" y="2357"/>
                  <a:pt x="1848" y="3249"/>
                  <a:pt x="1848" y="1975"/>
                </a:cubicBezTo>
                <a:cubicBezTo>
                  <a:pt x="1848" y="1465"/>
                  <a:pt x="2485" y="1274"/>
                  <a:pt x="2867" y="1274"/>
                </a:cubicBezTo>
                <a:cubicBezTo>
                  <a:pt x="3695" y="1274"/>
                  <a:pt x="4077" y="1529"/>
                  <a:pt x="4204" y="2230"/>
                </a:cubicBezTo>
                <a:lnTo>
                  <a:pt x="5669" y="2230"/>
                </a:lnTo>
                <a:cubicBezTo>
                  <a:pt x="5605" y="637"/>
                  <a:pt x="4331" y="1"/>
                  <a:pt x="286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22"/>
          <p:cNvSpPr/>
          <p:nvPr/>
        </p:nvSpPr>
        <p:spPr>
          <a:xfrm>
            <a:off x="-1214747" y="1001523"/>
            <a:ext cx="131445" cy="169645"/>
          </a:xfrm>
          <a:custGeom>
            <a:avLst/>
            <a:gdLst/>
            <a:ahLst/>
            <a:cxnLst/>
            <a:rect l="l" t="t" r="r" b="b"/>
            <a:pathLst>
              <a:path w="5478" h="7070" extrusionOk="0">
                <a:moveTo>
                  <a:pt x="0" y="1"/>
                </a:moveTo>
                <a:lnTo>
                  <a:pt x="0" y="7069"/>
                </a:lnTo>
                <a:lnTo>
                  <a:pt x="1529" y="7069"/>
                </a:lnTo>
                <a:lnTo>
                  <a:pt x="1529" y="4267"/>
                </a:lnTo>
                <a:lnTo>
                  <a:pt x="3821" y="4267"/>
                </a:lnTo>
                <a:lnTo>
                  <a:pt x="3821" y="7069"/>
                </a:lnTo>
                <a:lnTo>
                  <a:pt x="5477" y="7069"/>
                </a:lnTo>
                <a:lnTo>
                  <a:pt x="5477" y="1"/>
                </a:lnTo>
                <a:lnTo>
                  <a:pt x="3821" y="1"/>
                </a:lnTo>
                <a:lnTo>
                  <a:pt x="3821" y="2866"/>
                </a:lnTo>
                <a:lnTo>
                  <a:pt x="1529" y="2866"/>
                </a:lnTo>
                <a:lnTo>
                  <a:pt x="152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22"/>
          <p:cNvSpPr/>
          <p:nvPr/>
        </p:nvSpPr>
        <p:spPr>
          <a:xfrm>
            <a:off x="-1066530" y="1001523"/>
            <a:ext cx="134492" cy="169645"/>
          </a:xfrm>
          <a:custGeom>
            <a:avLst/>
            <a:gdLst/>
            <a:ahLst/>
            <a:cxnLst/>
            <a:rect l="l" t="t" r="r" b="b"/>
            <a:pathLst>
              <a:path w="5605" h="7070" extrusionOk="0">
                <a:moveTo>
                  <a:pt x="1" y="1"/>
                </a:moveTo>
                <a:lnTo>
                  <a:pt x="1" y="1465"/>
                </a:lnTo>
                <a:lnTo>
                  <a:pt x="2038" y="1465"/>
                </a:lnTo>
                <a:lnTo>
                  <a:pt x="2038" y="7069"/>
                </a:lnTo>
                <a:lnTo>
                  <a:pt x="3567" y="7069"/>
                </a:lnTo>
                <a:lnTo>
                  <a:pt x="3567" y="1465"/>
                </a:lnTo>
                <a:lnTo>
                  <a:pt x="5605" y="1465"/>
                </a:lnTo>
                <a:lnTo>
                  <a:pt x="560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22"/>
          <p:cNvSpPr/>
          <p:nvPr/>
        </p:nvSpPr>
        <p:spPr>
          <a:xfrm>
            <a:off x="-930526" y="1001523"/>
            <a:ext cx="224665" cy="169645"/>
          </a:xfrm>
          <a:custGeom>
            <a:avLst/>
            <a:gdLst/>
            <a:ahLst/>
            <a:cxnLst/>
            <a:rect l="l" t="t" r="r" b="b"/>
            <a:pathLst>
              <a:path w="9363" h="7070" extrusionOk="0">
                <a:moveTo>
                  <a:pt x="1402" y="1"/>
                </a:moveTo>
                <a:lnTo>
                  <a:pt x="0" y="7069"/>
                </a:lnTo>
                <a:lnTo>
                  <a:pt x="1720" y="7069"/>
                </a:lnTo>
                <a:lnTo>
                  <a:pt x="2548" y="2229"/>
                </a:lnTo>
                <a:lnTo>
                  <a:pt x="3949" y="7069"/>
                </a:lnTo>
                <a:lnTo>
                  <a:pt x="5477" y="7069"/>
                </a:lnTo>
                <a:lnTo>
                  <a:pt x="6815" y="2229"/>
                </a:lnTo>
                <a:lnTo>
                  <a:pt x="7643" y="7069"/>
                </a:lnTo>
                <a:lnTo>
                  <a:pt x="9362" y="7069"/>
                </a:lnTo>
                <a:lnTo>
                  <a:pt x="8025" y="1"/>
                </a:lnTo>
                <a:lnTo>
                  <a:pt x="6178" y="1"/>
                </a:lnTo>
                <a:lnTo>
                  <a:pt x="4713" y="4968"/>
                </a:lnTo>
                <a:lnTo>
                  <a:pt x="324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22"/>
          <p:cNvSpPr/>
          <p:nvPr/>
        </p:nvSpPr>
        <p:spPr>
          <a:xfrm>
            <a:off x="-689088" y="1001523"/>
            <a:ext cx="97828" cy="169645"/>
          </a:xfrm>
          <a:custGeom>
            <a:avLst/>
            <a:gdLst/>
            <a:ahLst/>
            <a:cxnLst/>
            <a:rect l="l" t="t" r="r" b="b"/>
            <a:pathLst>
              <a:path w="4077" h="7070" extrusionOk="0">
                <a:moveTo>
                  <a:pt x="1" y="1"/>
                </a:moveTo>
                <a:lnTo>
                  <a:pt x="1" y="7069"/>
                </a:lnTo>
                <a:lnTo>
                  <a:pt x="4076" y="7069"/>
                </a:lnTo>
                <a:lnTo>
                  <a:pt x="4076" y="5668"/>
                </a:lnTo>
                <a:lnTo>
                  <a:pt x="1529" y="5668"/>
                </a:lnTo>
                <a:lnTo>
                  <a:pt x="152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22"/>
          <p:cNvSpPr/>
          <p:nvPr/>
        </p:nvSpPr>
        <p:spPr>
          <a:xfrm>
            <a:off x="12309" y="4484061"/>
            <a:ext cx="155896" cy="203262"/>
          </a:xfrm>
          <a:custGeom>
            <a:avLst/>
            <a:gdLst/>
            <a:ahLst/>
            <a:cxnLst/>
            <a:rect l="l" t="t" r="r" b="b"/>
            <a:pathLst>
              <a:path w="6497" h="8471" extrusionOk="0">
                <a:moveTo>
                  <a:pt x="6496" y="0"/>
                </a:moveTo>
                <a:lnTo>
                  <a:pt x="0" y="3057"/>
                </a:lnTo>
                <a:lnTo>
                  <a:pt x="0" y="5413"/>
                </a:lnTo>
                <a:lnTo>
                  <a:pt x="6496" y="8470"/>
                </a:lnTo>
                <a:lnTo>
                  <a:pt x="6496" y="6560"/>
                </a:lnTo>
                <a:lnTo>
                  <a:pt x="1402" y="4267"/>
                </a:lnTo>
                <a:lnTo>
                  <a:pt x="6496" y="1911"/>
                </a:lnTo>
                <a:lnTo>
                  <a:pt x="649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22"/>
          <p:cNvSpPr/>
          <p:nvPr/>
        </p:nvSpPr>
        <p:spPr>
          <a:xfrm>
            <a:off x="192632" y="4384722"/>
            <a:ext cx="198679" cy="365252"/>
          </a:xfrm>
          <a:custGeom>
            <a:avLst/>
            <a:gdLst/>
            <a:ahLst/>
            <a:cxnLst/>
            <a:rect l="l" t="t" r="r" b="b"/>
            <a:pathLst>
              <a:path w="8280" h="15222" extrusionOk="0">
                <a:moveTo>
                  <a:pt x="6114" y="1"/>
                </a:moveTo>
                <a:lnTo>
                  <a:pt x="0" y="15221"/>
                </a:lnTo>
                <a:lnTo>
                  <a:pt x="2165" y="15221"/>
                </a:lnTo>
                <a:lnTo>
                  <a:pt x="827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22"/>
          <p:cNvSpPr/>
          <p:nvPr/>
        </p:nvSpPr>
        <p:spPr>
          <a:xfrm>
            <a:off x="3801989" y="4086729"/>
            <a:ext cx="230760" cy="230784"/>
          </a:xfrm>
          <a:custGeom>
            <a:avLst/>
            <a:gdLst/>
            <a:ahLst/>
            <a:cxnLst/>
            <a:rect l="l" t="t" r="r" b="b"/>
            <a:pathLst>
              <a:path w="9617" h="9618" extrusionOk="0">
                <a:moveTo>
                  <a:pt x="1" y="1"/>
                </a:moveTo>
                <a:lnTo>
                  <a:pt x="1" y="9617"/>
                </a:lnTo>
                <a:lnTo>
                  <a:pt x="9617" y="9617"/>
                </a:lnTo>
                <a:lnTo>
                  <a:pt x="961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2499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33"/>
          <p:cNvSpPr txBox="1">
            <a:spLocks noGrp="1"/>
          </p:cNvSpPr>
          <p:nvPr>
            <p:ph type="ctrTitle" idx="7"/>
          </p:nvPr>
        </p:nvSpPr>
        <p:spPr>
          <a:xfrm>
            <a:off x="319449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Inicio</a:t>
            </a:r>
            <a:r>
              <a:rPr lang="en-US" dirty="0"/>
              <a:t> de la </a:t>
            </a:r>
            <a:r>
              <a:rPr lang="en-US" dirty="0" err="1"/>
              <a:t>aplicación</a:t>
            </a:r>
            <a:r>
              <a:rPr lang="en-US" dirty="0"/>
              <a:t>(</a:t>
            </a:r>
            <a:r>
              <a:rPr lang="en-US" dirty="0" err="1"/>
              <a:t>esta</a:t>
            </a:r>
            <a:r>
              <a:rPr lang="en-US" dirty="0"/>
              <a:t> </a:t>
            </a:r>
            <a:r>
              <a:rPr lang="en-US" dirty="0" err="1"/>
              <a:t>pantalla</a:t>
            </a:r>
            <a:r>
              <a:rPr lang="en-US" dirty="0"/>
              <a:t> le </a:t>
            </a:r>
            <a:r>
              <a:rPr lang="en-US" dirty="0" err="1"/>
              <a:t>pertenece</a:t>
            </a:r>
            <a:r>
              <a:rPr lang="en-US" dirty="0"/>
              <a:t> al </a:t>
            </a:r>
            <a:r>
              <a:rPr lang="en-US" dirty="0" err="1"/>
              <a:t>componente</a:t>
            </a:r>
            <a:r>
              <a:rPr lang="en-US" dirty="0"/>
              <a:t> </a:t>
            </a:r>
            <a:r>
              <a:rPr lang="en-US" dirty="0" err="1"/>
              <a:t>inicio</a:t>
            </a:r>
            <a:r>
              <a:rPr lang="en-US" dirty="0"/>
              <a:t>)</a:t>
            </a:r>
            <a:endParaRPr dirty="0"/>
          </a:p>
        </p:txBody>
      </p:sp>
      <p:cxnSp>
        <p:nvCxnSpPr>
          <p:cNvPr id="661" name="Google Shape;661;p33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" name="Imagen 3">
            <a:extLst>
              <a:ext uri="{FF2B5EF4-FFF2-40B4-BE49-F238E27FC236}">
                <a16:creationId xmlns:a16="http://schemas.microsoft.com/office/drawing/2014/main" id="{190C0926-687B-5825-CF23-3CEE7BAB65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599" b="7170"/>
          <a:stretch/>
        </p:blipFill>
        <p:spPr>
          <a:xfrm>
            <a:off x="945396" y="1251150"/>
            <a:ext cx="7253207" cy="3599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5930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99C5249A-13F9-B92D-2DA8-BC2644F139F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671" b="6742"/>
          <a:stretch/>
        </p:blipFill>
        <p:spPr>
          <a:xfrm>
            <a:off x="0" y="0"/>
            <a:ext cx="5982346" cy="2981033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E0BE764F-8555-E18A-0520-F0C3F8A41B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8426" y="1689315"/>
            <a:ext cx="6915574" cy="3454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5443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33"/>
          <p:cNvSpPr txBox="1">
            <a:spLocks noGrp="1"/>
          </p:cNvSpPr>
          <p:nvPr>
            <p:ph type="ctrTitle" idx="7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Clase</a:t>
            </a:r>
            <a:r>
              <a:rPr lang="en-US" dirty="0"/>
              <a:t> </a:t>
            </a:r>
            <a:r>
              <a:rPr lang="en-US" dirty="0" err="1"/>
              <a:t>utilizada</a:t>
            </a:r>
            <a:endParaRPr dirty="0"/>
          </a:p>
        </p:txBody>
      </p:sp>
      <p:cxnSp>
        <p:nvCxnSpPr>
          <p:cNvPr id="661" name="Google Shape;661;p33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" name="Imagen 3">
            <a:extLst>
              <a:ext uri="{FF2B5EF4-FFF2-40B4-BE49-F238E27FC236}">
                <a16:creationId xmlns:a16="http://schemas.microsoft.com/office/drawing/2014/main" id="{F66CE894-4FA9-5DBC-FC65-8411DFE44C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" t="9190" r="70000" b="43051"/>
          <a:stretch/>
        </p:blipFill>
        <p:spPr>
          <a:xfrm>
            <a:off x="2231755" y="1343508"/>
            <a:ext cx="4874217" cy="3561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6312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2"/>
          <p:cNvSpPr txBox="1">
            <a:spLocks noGrp="1"/>
          </p:cNvSpPr>
          <p:nvPr>
            <p:ph type="ctrTitle"/>
          </p:nvPr>
        </p:nvSpPr>
        <p:spPr>
          <a:xfrm>
            <a:off x="4697860" y="2229392"/>
            <a:ext cx="4221143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000" dirty="0">
                <a:solidFill>
                  <a:schemeClr val="bg1"/>
                </a:solidFill>
              </a:rPr>
              <a:t>Lista-</a:t>
            </a:r>
            <a:r>
              <a:rPr lang="es-ES" sz="4000" dirty="0" err="1">
                <a:solidFill>
                  <a:schemeClr val="bg1"/>
                </a:solidFill>
              </a:rPr>
              <a:t>hero.component</a:t>
            </a:r>
            <a:endParaRPr sz="4000" dirty="0">
              <a:solidFill>
                <a:schemeClr val="bg1"/>
              </a:solidFill>
            </a:endParaRPr>
          </a:p>
        </p:txBody>
      </p:sp>
      <p:sp>
        <p:nvSpPr>
          <p:cNvPr id="111" name="Google Shape;111;p22"/>
          <p:cNvSpPr/>
          <p:nvPr/>
        </p:nvSpPr>
        <p:spPr>
          <a:xfrm>
            <a:off x="2238757" y="4488644"/>
            <a:ext cx="816022" cy="427879"/>
          </a:xfrm>
          <a:custGeom>
            <a:avLst/>
            <a:gdLst/>
            <a:ahLst/>
            <a:cxnLst/>
            <a:rect l="l" t="t" r="r" b="b"/>
            <a:pathLst>
              <a:path w="34008" h="17832" extrusionOk="0">
                <a:moveTo>
                  <a:pt x="4203" y="0"/>
                </a:moveTo>
                <a:cubicBezTo>
                  <a:pt x="1847" y="0"/>
                  <a:pt x="0" y="1847"/>
                  <a:pt x="0" y="4203"/>
                </a:cubicBezTo>
                <a:lnTo>
                  <a:pt x="0" y="13629"/>
                </a:lnTo>
                <a:cubicBezTo>
                  <a:pt x="0" y="15921"/>
                  <a:pt x="1847" y="17832"/>
                  <a:pt x="4203" y="17832"/>
                </a:cubicBezTo>
                <a:lnTo>
                  <a:pt x="29804" y="17832"/>
                </a:lnTo>
                <a:cubicBezTo>
                  <a:pt x="32160" y="17832"/>
                  <a:pt x="34007" y="15921"/>
                  <a:pt x="34007" y="13629"/>
                </a:cubicBezTo>
                <a:lnTo>
                  <a:pt x="34007" y="4203"/>
                </a:lnTo>
                <a:cubicBezTo>
                  <a:pt x="34007" y="1847"/>
                  <a:pt x="32160" y="0"/>
                  <a:pt x="2980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22"/>
          <p:cNvSpPr/>
          <p:nvPr/>
        </p:nvSpPr>
        <p:spPr>
          <a:xfrm>
            <a:off x="3470397" y="1215078"/>
            <a:ext cx="406499" cy="127245"/>
          </a:xfrm>
          <a:custGeom>
            <a:avLst/>
            <a:gdLst/>
            <a:ahLst/>
            <a:cxnLst/>
            <a:rect l="l" t="t" r="r" b="b"/>
            <a:pathLst>
              <a:path w="16941" h="5303" extrusionOk="0">
                <a:moveTo>
                  <a:pt x="8470" y="0"/>
                </a:moveTo>
                <a:cubicBezTo>
                  <a:pt x="5413" y="0"/>
                  <a:pt x="2357" y="1131"/>
                  <a:pt x="0" y="3392"/>
                </a:cubicBezTo>
                <a:lnTo>
                  <a:pt x="1783" y="5302"/>
                </a:lnTo>
                <a:cubicBezTo>
                  <a:pt x="3662" y="3487"/>
                  <a:pt x="6082" y="2580"/>
                  <a:pt x="8502" y="2580"/>
                </a:cubicBezTo>
                <a:cubicBezTo>
                  <a:pt x="10922" y="2580"/>
                  <a:pt x="13342" y="3487"/>
                  <a:pt x="15221" y="5302"/>
                </a:cubicBezTo>
                <a:lnTo>
                  <a:pt x="16940" y="3392"/>
                </a:lnTo>
                <a:cubicBezTo>
                  <a:pt x="14584" y="1131"/>
                  <a:pt x="11527" y="0"/>
                  <a:pt x="847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22"/>
          <p:cNvSpPr/>
          <p:nvPr/>
        </p:nvSpPr>
        <p:spPr>
          <a:xfrm>
            <a:off x="3559034" y="1342660"/>
            <a:ext cx="229224" cy="91349"/>
          </a:xfrm>
          <a:custGeom>
            <a:avLst/>
            <a:gdLst/>
            <a:ahLst/>
            <a:cxnLst/>
            <a:rect l="l" t="t" r="r" b="b"/>
            <a:pathLst>
              <a:path w="9553" h="3807" extrusionOk="0">
                <a:moveTo>
                  <a:pt x="4752" y="1"/>
                </a:moveTo>
                <a:cubicBezTo>
                  <a:pt x="3025" y="1"/>
                  <a:pt x="1306" y="654"/>
                  <a:pt x="0" y="1959"/>
                </a:cubicBezTo>
                <a:lnTo>
                  <a:pt x="1783" y="3806"/>
                </a:lnTo>
                <a:cubicBezTo>
                  <a:pt x="2611" y="3010"/>
                  <a:pt x="3678" y="2612"/>
                  <a:pt x="4744" y="2612"/>
                </a:cubicBezTo>
                <a:cubicBezTo>
                  <a:pt x="5811" y="2612"/>
                  <a:pt x="6878" y="3010"/>
                  <a:pt x="7706" y="3806"/>
                </a:cubicBezTo>
                <a:lnTo>
                  <a:pt x="9553" y="1959"/>
                </a:lnTo>
                <a:cubicBezTo>
                  <a:pt x="8215" y="654"/>
                  <a:pt x="6480" y="1"/>
                  <a:pt x="475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22"/>
          <p:cNvSpPr/>
          <p:nvPr/>
        </p:nvSpPr>
        <p:spPr>
          <a:xfrm>
            <a:off x="3624733" y="1459947"/>
            <a:ext cx="114624" cy="98403"/>
          </a:xfrm>
          <a:custGeom>
            <a:avLst/>
            <a:gdLst/>
            <a:ahLst/>
            <a:cxnLst/>
            <a:rect l="l" t="t" r="r" b="b"/>
            <a:pathLst>
              <a:path w="4777" h="4101" extrusionOk="0">
                <a:moveTo>
                  <a:pt x="2038" y="1"/>
                </a:moveTo>
                <a:cubicBezTo>
                  <a:pt x="892" y="1"/>
                  <a:pt x="0" y="892"/>
                  <a:pt x="0" y="2039"/>
                </a:cubicBezTo>
                <a:cubicBezTo>
                  <a:pt x="0" y="3288"/>
                  <a:pt x="992" y="4101"/>
                  <a:pt x="2047" y="4101"/>
                </a:cubicBezTo>
                <a:cubicBezTo>
                  <a:pt x="2552" y="4101"/>
                  <a:pt x="3071" y="3915"/>
                  <a:pt x="3503" y="3503"/>
                </a:cubicBezTo>
                <a:cubicBezTo>
                  <a:pt x="4777" y="2166"/>
                  <a:pt x="3885" y="1"/>
                  <a:pt x="203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22"/>
          <p:cNvSpPr/>
          <p:nvPr/>
        </p:nvSpPr>
        <p:spPr>
          <a:xfrm>
            <a:off x="3378712" y="1082122"/>
            <a:ext cx="589869" cy="163910"/>
          </a:xfrm>
          <a:custGeom>
            <a:avLst/>
            <a:gdLst/>
            <a:ahLst/>
            <a:cxnLst/>
            <a:rect l="l" t="t" r="r" b="b"/>
            <a:pathLst>
              <a:path w="24583" h="6831" extrusionOk="0">
                <a:moveTo>
                  <a:pt x="12291" y="1"/>
                </a:moveTo>
                <a:cubicBezTo>
                  <a:pt x="7865" y="1"/>
                  <a:pt x="3439" y="1641"/>
                  <a:pt x="0" y="4920"/>
                </a:cubicBezTo>
                <a:lnTo>
                  <a:pt x="1783" y="6831"/>
                </a:lnTo>
                <a:cubicBezTo>
                  <a:pt x="4713" y="3997"/>
                  <a:pt x="8502" y="2580"/>
                  <a:pt x="12291" y="2580"/>
                </a:cubicBezTo>
                <a:cubicBezTo>
                  <a:pt x="16081" y="2580"/>
                  <a:pt x="19870" y="3997"/>
                  <a:pt x="22799" y="6831"/>
                </a:cubicBezTo>
                <a:lnTo>
                  <a:pt x="24582" y="4920"/>
                </a:lnTo>
                <a:cubicBezTo>
                  <a:pt x="21143" y="1641"/>
                  <a:pt x="16717" y="1"/>
                  <a:pt x="1229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22"/>
          <p:cNvSpPr/>
          <p:nvPr/>
        </p:nvSpPr>
        <p:spPr>
          <a:xfrm>
            <a:off x="-226081" y="902208"/>
            <a:ext cx="3448945" cy="3969997"/>
          </a:xfrm>
          <a:custGeom>
            <a:avLst/>
            <a:gdLst/>
            <a:ahLst/>
            <a:cxnLst/>
            <a:rect l="l" t="t" r="r" b="b"/>
            <a:pathLst>
              <a:path w="143736" h="165451" extrusionOk="0">
                <a:moveTo>
                  <a:pt x="75084" y="96481"/>
                </a:moveTo>
                <a:cubicBezTo>
                  <a:pt x="75020" y="96545"/>
                  <a:pt x="74957" y="96609"/>
                  <a:pt x="74893" y="96609"/>
                </a:cubicBezTo>
                <a:cubicBezTo>
                  <a:pt x="74957" y="96545"/>
                  <a:pt x="75020" y="96545"/>
                  <a:pt x="75084" y="96481"/>
                </a:cubicBezTo>
                <a:close/>
                <a:moveTo>
                  <a:pt x="74000" y="97376"/>
                </a:moveTo>
                <a:cubicBezTo>
                  <a:pt x="73937" y="97501"/>
                  <a:pt x="73874" y="97565"/>
                  <a:pt x="73874" y="97691"/>
                </a:cubicBezTo>
                <a:lnTo>
                  <a:pt x="73874" y="97628"/>
                </a:lnTo>
                <a:cubicBezTo>
                  <a:pt x="73874" y="97564"/>
                  <a:pt x="73937" y="97501"/>
                  <a:pt x="74000" y="97376"/>
                </a:cubicBezTo>
                <a:close/>
                <a:moveTo>
                  <a:pt x="73618" y="98331"/>
                </a:moveTo>
                <a:lnTo>
                  <a:pt x="73618" y="98331"/>
                </a:lnTo>
                <a:cubicBezTo>
                  <a:pt x="73556" y="98458"/>
                  <a:pt x="73556" y="98648"/>
                  <a:pt x="73556" y="98838"/>
                </a:cubicBezTo>
                <a:lnTo>
                  <a:pt x="73556" y="98774"/>
                </a:lnTo>
                <a:cubicBezTo>
                  <a:pt x="73556" y="98648"/>
                  <a:pt x="73556" y="98458"/>
                  <a:pt x="73618" y="98331"/>
                </a:cubicBezTo>
                <a:close/>
                <a:moveTo>
                  <a:pt x="87375" y="108709"/>
                </a:moveTo>
                <a:cubicBezTo>
                  <a:pt x="87311" y="108709"/>
                  <a:pt x="87248" y="108772"/>
                  <a:pt x="87184" y="108836"/>
                </a:cubicBezTo>
                <a:lnTo>
                  <a:pt x="87120" y="108772"/>
                </a:lnTo>
                <a:cubicBezTo>
                  <a:pt x="87184" y="108772"/>
                  <a:pt x="87311" y="108709"/>
                  <a:pt x="87375" y="108709"/>
                </a:cubicBezTo>
                <a:close/>
                <a:moveTo>
                  <a:pt x="86929" y="108836"/>
                </a:moveTo>
                <a:cubicBezTo>
                  <a:pt x="86866" y="108900"/>
                  <a:pt x="86802" y="108963"/>
                  <a:pt x="86738" y="108963"/>
                </a:cubicBezTo>
                <a:lnTo>
                  <a:pt x="86675" y="108963"/>
                </a:lnTo>
                <a:cubicBezTo>
                  <a:pt x="86738" y="108963"/>
                  <a:pt x="86802" y="108900"/>
                  <a:pt x="86929" y="108836"/>
                </a:cubicBezTo>
                <a:close/>
                <a:moveTo>
                  <a:pt x="85783" y="109728"/>
                </a:moveTo>
                <a:cubicBezTo>
                  <a:pt x="85783" y="109855"/>
                  <a:pt x="85719" y="109919"/>
                  <a:pt x="85719" y="110046"/>
                </a:cubicBezTo>
                <a:lnTo>
                  <a:pt x="85656" y="110046"/>
                </a:lnTo>
                <a:cubicBezTo>
                  <a:pt x="85719" y="109919"/>
                  <a:pt x="85719" y="109855"/>
                  <a:pt x="85783" y="109728"/>
                </a:cubicBezTo>
                <a:close/>
                <a:moveTo>
                  <a:pt x="85592" y="110173"/>
                </a:moveTo>
                <a:cubicBezTo>
                  <a:pt x="85528" y="110301"/>
                  <a:pt x="85528" y="110428"/>
                  <a:pt x="85528" y="110492"/>
                </a:cubicBezTo>
                <a:lnTo>
                  <a:pt x="85465" y="110492"/>
                </a:lnTo>
                <a:cubicBezTo>
                  <a:pt x="85465" y="110428"/>
                  <a:pt x="85528" y="110301"/>
                  <a:pt x="85592" y="110173"/>
                </a:cubicBezTo>
                <a:close/>
                <a:moveTo>
                  <a:pt x="85401" y="110683"/>
                </a:moveTo>
                <a:cubicBezTo>
                  <a:pt x="85401" y="110810"/>
                  <a:pt x="85401" y="111001"/>
                  <a:pt x="85401" y="111192"/>
                </a:cubicBezTo>
                <a:lnTo>
                  <a:pt x="85337" y="111129"/>
                </a:lnTo>
                <a:cubicBezTo>
                  <a:pt x="85337" y="111001"/>
                  <a:pt x="85401" y="110810"/>
                  <a:pt x="85401" y="110683"/>
                </a:cubicBezTo>
                <a:close/>
                <a:moveTo>
                  <a:pt x="96291" y="112156"/>
                </a:moveTo>
                <a:cubicBezTo>
                  <a:pt x="96294" y="112284"/>
                  <a:pt x="96355" y="112469"/>
                  <a:pt x="96355" y="112593"/>
                </a:cubicBezTo>
                <a:lnTo>
                  <a:pt x="96355" y="112657"/>
                </a:lnTo>
                <a:cubicBezTo>
                  <a:pt x="96355" y="112470"/>
                  <a:pt x="96294" y="112284"/>
                  <a:pt x="96291" y="112156"/>
                </a:cubicBezTo>
                <a:close/>
                <a:moveTo>
                  <a:pt x="90432" y="113758"/>
                </a:moveTo>
                <a:lnTo>
                  <a:pt x="90432" y="113758"/>
                </a:lnTo>
                <a:cubicBezTo>
                  <a:pt x="90432" y="113879"/>
                  <a:pt x="90438" y="113997"/>
                  <a:pt x="90559" y="114058"/>
                </a:cubicBezTo>
                <a:lnTo>
                  <a:pt x="90559" y="114122"/>
                </a:lnTo>
                <a:cubicBezTo>
                  <a:pt x="90438" y="114001"/>
                  <a:pt x="90432" y="113879"/>
                  <a:pt x="90432" y="113758"/>
                </a:cubicBezTo>
                <a:close/>
                <a:moveTo>
                  <a:pt x="91260" y="113740"/>
                </a:moveTo>
                <a:cubicBezTo>
                  <a:pt x="91260" y="113994"/>
                  <a:pt x="91132" y="114185"/>
                  <a:pt x="90878" y="114185"/>
                </a:cubicBezTo>
                <a:lnTo>
                  <a:pt x="90814" y="114185"/>
                </a:lnTo>
                <a:cubicBezTo>
                  <a:pt x="91069" y="114185"/>
                  <a:pt x="91260" y="113994"/>
                  <a:pt x="91260" y="113740"/>
                </a:cubicBezTo>
                <a:close/>
                <a:moveTo>
                  <a:pt x="73556" y="122167"/>
                </a:moveTo>
                <a:cubicBezTo>
                  <a:pt x="73556" y="122287"/>
                  <a:pt x="73552" y="122408"/>
                  <a:pt x="73492" y="122528"/>
                </a:cubicBezTo>
                <a:lnTo>
                  <a:pt x="73492" y="122464"/>
                </a:lnTo>
                <a:cubicBezTo>
                  <a:pt x="73552" y="122404"/>
                  <a:pt x="73556" y="122287"/>
                  <a:pt x="73556" y="122167"/>
                </a:cubicBezTo>
                <a:close/>
                <a:moveTo>
                  <a:pt x="73236" y="122848"/>
                </a:moveTo>
                <a:cubicBezTo>
                  <a:pt x="73173" y="122911"/>
                  <a:pt x="73109" y="122974"/>
                  <a:pt x="72983" y="123037"/>
                </a:cubicBezTo>
                <a:lnTo>
                  <a:pt x="72983" y="122974"/>
                </a:lnTo>
                <a:cubicBezTo>
                  <a:pt x="73109" y="122974"/>
                  <a:pt x="73173" y="122911"/>
                  <a:pt x="73236" y="122848"/>
                </a:cubicBezTo>
                <a:close/>
                <a:moveTo>
                  <a:pt x="142143" y="18914"/>
                </a:moveTo>
                <a:lnTo>
                  <a:pt x="142143" y="121891"/>
                </a:lnTo>
                <a:cubicBezTo>
                  <a:pt x="142143" y="124884"/>
                  <a:pt x="139660" y="127368"/>
                  <a:pt x="136667" y="127368"/>
                </a:cubicBezTo>
                <a:lnTo>
                  <a:pt x="97947" y="127368"/>
                </a:lnTo>
                <a:lnTo>
                  <a:pt x="97947" y="117306"/>
                </a:lnTo>
                <a:lnTo>
                  <a:pt x="120172" y="117306"/>
                </a:lnTo>
                <a:lnTo>
                  <a:pt x="120172" y="115714"/>
                </a:lnTo>
                <a:lnTo>
                  <a:pt x="97947" y="115714"/>
                </a:lnTo>
                <a:lnTo>
                  <a:pt x="97947" y="112593"/>
                </a:lnTo>
                <a:cubicBezTo>
                  <a:pt x="97947" y="112339"/>
                  <a:pt x="97883" y="112084"/>
                  <a:pt x="97819" y="111829"/>
                </a:cubicBezTo>
                <a:lnTo>
                  <a:pt x="133673" y="111829"/>
                </a:lnTo>
                <a:lnTo>
                  <a:pt x="133673" y="110237"/>
                </a:lnTo>
                <a:lnTo>
                  <a:pt x="97119" y="110237"/>
                </a:lnTo>
                <a:cubicBezTo>
                  <a:pt x="96355" y="109154"/>
                  <a:pt x="95145" y="108581"/>
                  <a:pt x="93871" y="108581"/>
                </a:cubicBezTo>
                <a:lnTo>
                  <a:pt x="93744" y="108581"/>
                </a:lnTo>
                <a:cubicBezTo>
                  <a:pt x="92916" y="108581"/>
                  <a:pt x="92152" y="108836"/>
                  <a:pt x="91515" y="109345"/>
                </a:cubicBezTo>
                <a:cubicBezTo>
                  <a:pt x="90814" y="108008"/>
                  <a:pt x="89477" y="107180"/>
                  <a:pt x="88012" y="107116"/>
                </a:cubicBezTo>
                <a:lnTo>
                  <a:pt x="87885" y="107116"/>
                </a:lnTo>
                <a:cubicBezTo>
                  <a:pt x="87120" y="107116"/>
                  <a:pt x="86293" y="107371"/>
                  <a:pt x="85656" y="107817"/>
                </a:cubicBezTo>
                <a:cubicBezTo>
                  <a:pt x="84933" y="106371"/>
                  <a:pt x="83472" y="105534"/>
                  <a:pt x="81957" y="105534"/>
                </a:cubicBezTo>
                <a:cubicBezTo>
                  <a:pt x="81336" y="105534"/>
                  <a:pt x="80707" y="105674"/>
                  <a:pt x="80115" y="105970"/>
                </a:cubicBezTo>
                <a:lnTo>
                  <a:pt x="80115" y="98965"/>
                </a:lnTo>
                <a:cubicBezTo>
                  <a:pt x="80115" y="96736"/>
                  <a:pt x="78396" y="94889"/>
                  <a:pt x="76167" y="94762"/>
                </a:cubicBezTo>
                <a:lnTo>
                  <a:pt x="76039" y="94762"/>
                </a:lnTo>
                <a:cubicBezTo>
                  <a:pt x="73747" y="94762"/>
                  <a:pt x="71964" y="96609"/>
                  <a:pt x="71964" y="98838"/>
                </a:cubicBezTo>
                <a:lnTo>
                  <a:pt x="71964" y="121000"/>
                </a:lnTo>
                <a:lnTo>
                  <a:pt x="67824" y="118516"/>
                </a:lnTo>
                <a:cubicBezTo>
                  <a:pt x="67060" y="118134"/>
                  <a:pt x="66232" y="117879"/>
                  <a:pt x="65404" y="117879"/>
                </a:cubicBezTo>
                <a:cubicBezTo>
                  <a:pt x="61647" y="117879"/>
                  <a:pt x="59545" y="122337"/>
                  <a:pt x="62029" y="125203"/>
                </a:cubicBezTo>
                <a:lnTo>
                  <a:pt x="62093" y="125266"/>
                </a:lnTo>
                <a:lnTo>
                  <a:pt x="62156" y="125266"/>
                </a:lnTo>
                <a:lnTo>
                  <a:pt x="64258" y="127368"/>
                </a:lnTo>
                <a:lnTo>
                  <a:pt x="7070" y="127368"/>
                </a:lnTo>
                <a:cubicBezTo>
                  <a:pt x="4077" y="127368"/>
                  <a:pt x="1593" y="124948"/>
                  <a:pt x="1593" y="121891"/>
                </a:cubicBezTo>
                <a:lnTo>
                  <a:pt x="1593" y="18914"/>
                </a:lnTo>
                <a:close/>
                <a:moveTo>
                  <a:pt x="7070" y="0"/>
                </a:moveTo>
                <a:cubicBezTo>
                  <a:pt x="3185" y="0"/>
                  <a:pt x="1" y="3184"/>
                  <a:pt x="1" y="7069"/>
                </a:cubicBezTo>
                <a:lnTo>
                  <a:pt x="1" y="121891"/>
                </a:lnTo>
                <a:cubicBezTo>
                  <a:pt x="1" y="125776"/>
                  <a:pt x="3185" y="128960"/>
                  <a:pt x="7070" y="128960"/>
                </a:cubicBezTo>
                <a:lnTo>
                  <a:pt x="65914" y="128960"/>
                </a:lnTo>
                <a:lnTo>
                  <a:pt x="73811" y="136666"/>
                </a:lnTo>
                <a:cubicBezTo>
                  <a:pt x="74002" y="136857"/>
                  <a:pt x="74129" y="137112"/>
                  <a:pt x="74129" y="137366"/>
                </a:cubicBezTo>
                <a:lnTo>
                  <a:pt x="74129" y="143607"/>
                </a:lnTo>
                <a:lnTo>
                  <a:pt x="73365" y="143607"/>
                </a:lnTo>
                <a:lnTo>
                  <a:pt x="73365" y="163859"/>
                </a:lnTo>
                <a:lnTo>
                  <a:pt x="74129" y="163859"/>
                </a:lnTo>
                <a:lnTo>
                  <a:pt x="74129" y="165451"/>
                </a:lnTo>
                <a:lnTo>
                  <a:pt x="94699" y="165451"/>
                </a:lnTo>
                <a:lnTo>
                  <a:pt x="94699" y="163859"/>
                </a:lnTo>
                <a:lnTo>
                  <a:pt x="97055" y="163859"/>
                </a:lnTo>
                <a:lnTo>
                  <a:pt x="97055" y="143607"/>
                </a:lnTo>
                <a:lnTo>
                  <a:pt x="94699" y="143607"/>
                </a:lnTo>
                <a:lnTo>
                  <a:pt x="94699" y="137175"/>
                </a:lnTo>
                <a:cubicBezTo>
                  <a:pt x="94699" y="136857"/>
                  <a:pt x="94763" y="136602"/>
                  <a:pt x="94954" y="136347"/>
                </a:cubicBezTo>
                <a:lnTo>
                  <a:pt x="97183" y="132781"/>
                </a:lnTo>
                <a:cubicBezTo>
                  <a:pt x="97692" y="132017"/>
                  <a:pt x="97947" y="131189"/>
                  <a:pt x="97947" y="130297"/>
                </a:cubicBezTo>
                <a:lnTo>
                  <a:pt x="97947" y="128960"/>
                </a:lnTo>
                <a:lnTo>
                  <a:pt x="136667" y="128960"/>
                </a:lnTo>
                <a:cubicBezTo>
                  <a:pt x="140551" y="128960"/>
                  <a:pt x="143672" y="125776"/>
                  <a:pt x="143736" y="121891"/>
                </a:cubicBezTo>
                <a:lnTo>
                  <a:pt x="143736" y="7069"/>
                </a:lnTo>
                <a:cubicBezTo>
                  <a:pt x="143672" y="3121"/>
                  <a:pt x="140551" y="0"/>
                  <a:pt x="13666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22"/>
          <p:cNvSpPr/>
          <p:nvPr/>
        </p:nvSpPr>
        <p:spPr>
          <a:xfrm>
            <a:off x="36760" y="2657970"/>
            <a:ext cx="938276" cy="936765"/>
          </a:xfrm>
          <a:custGeom>
            <a:avLst/>
            <a:gdLst/>
            <a:ahLst/>
            <a:cxnLst/>
            <a:rect l="l" t="t" r="r" b="b"/>
            <a:pathLst>
              <a:path w="39103" h="39040" extrusionOk="0">
                <a:moveTo>
                  <a:pt x="19551" y="6369"/>
                </a:moveTo>
                <a:cubicBezTo>
                  <a:pt x="20761" y="6369"/>
                  <a:pt x="21971" y="6497"/>
                  <a:pt x="23118" y="6879"/>
                </a:cubicBezTo>
                <a:cubicBezTo>
                  <a:pt x="30123" y="8789"/>
                  <a:pt x="34199" y="16113"/>
                  <a:pt x="32225" y="23118"/>
                </a:cubicBezTo>
                <a:cubicBezTo>
                  <a:pt x="30632" y="28786"/>
                  <a:pt x="25474" y="32671"/>
                  <a:pt x="19551" y="32734"/>
                </a:cubicBezTo>
                <a:cubicBezTo>
                  <a:pt x="18341" y="32671"/>
                  <a:pt x="17131" y="32543"/>
                  <a:pt x="15985" y="32225"/>
                </a:cubicBezTo>
                <a:cubicBezTo>
                  <a:pt x="9617" y="30442"/>
                  <a:pt x="5605" y="24201"/>
                  <a:pt x="6496" y="17705"/>
                </a:cubicBezTo>
                <a:cubicBezTo>
                  <a:pt x="7388" y="11209"/>
                  <a:pt x="12992" y="6369"/>
                  <a:pt x="19551" y="6369"/>
                </a:cubicBezTo>
                <a:close/>
                <a:moveTo>
                  <a:pt x="18469" y="1"/>
                </a:moveTo>
                <a:lnTo>
                  <a:pt x="18596" y="2421"/>
                </a:lnTo>
                <a:cubicBezTo>
                  <a:pt x="16049" y="2548"/>
                  <a:pt x="13501" y="3249"/>
                  <a:pt x="11273" y="4523"/>
                </a:cubicBezTo>
                <a:lnTo>
                  <a:pt x="10063" y="2485"/>
                </a:lnTo>
                <a:cubicBezTo>
                  <a:pt x="8152" y="3504"/>
                  <a:pt x="6433" y="4905"/>
                  <a:pt x="4968" y="6560"/>
                </a:cubicBezTo>
                <a:lnTo>
                  <a:pt x="6751" y="8152"/>
                </a:lnTo>
                <a:cubicBezTo>
                  <a:pt x="5031" y="10063"/>
                  <a:pt x="3821" y="12356"/>
                  <a:pt x="3121" y="14776"/>
                </a:cubicBezTo>
                <a:lnTo>
                  <a:pt x="765" y="14139"/>
                </a:lnTo>
                <a:lnTo>
                  <a:pt x="765" y="14202"/>
                </a:lnTo>
                <a:cubicBezTo>
                  <a:pt x="255" y="15922"/>
                  <a:pt x="64" y="17705"/>
                  <a:pt x="0" y="19488"/>
                </a:cubicBezTo>
                <a:lnTo>
                  <a:pt x="0" y="20635"/>
                </a:lnTo>
                <a:lnTo>
                  <a:pt x="2420" y="20507"/>
                </a:lnTo>
                <a:cubicBezTo>
                  <a:pt x="2548" y="23055"/>
                  <a:pt x="3312" y="25538"/>
                  <a:pt x="4522" y="27831"/>
                </a:cubicBezTo>
                <a:lnTo>
                  <a:pt x="2420" y="28977"/>
                </a:lnTo>
                <a:cubicBezTo>
                  <a:pt x="3503" y="30888"/>
                  <a:pt x="4904" y="32607"/>
                  <a:pt x="6496" y="34072"/>
                </a:cubicBezTo>
                <a:lnTo>
                  <a:pt x="8088" y="32289"/>
                </a:lnTo>
                <a:cubicBezTo>
                  <a:pt x="9999" y="34008"/>
                  <a:pt x="12291" y="35282"/>
                  <a:pt x="14775" y="35982"/>
                </a:cubicBezTo>
                <a:lnTo>
                  <a:pt x="14202" y="38275"/>
                </a:lnTo>
                <a:lnTo>
                  <a:pt x="14266" y="38275"/>
                </a:lnTo>
                <a:cubicBezTo>
                  <a:pt x="15985" y="38784"/>
                  <a:pt x="17768" y="39039"/>
                  <a:pt x="19615" y="39039"/>
                </a:cubicBezTo>
                <a:lnTo>
                  <a:pt x="20761" y="39039"/>
                </a:lnTo>
                <a:lnTo>
                  <a:pt x="20634" y="36619"/>
                </a:lnTo>
                <a:cubicBezTo>
                  <a:pt x="23181" y="36492"/>
                  <a:pt x="25665" y="35728"/>
                  <a:pt x="27958" y="34454"/>
                </a:cubicBezTo>
                <a:lnTo>
                  <a:pt x="29104" y="36619"/>
                </a:lnTo>
                <a:cubicBezTo>
                  <a:pt x="31015" y="35537"/>
                  <a:pt x="32734" y="34136"/>
                  <a:pt x="34199" y="32480"/>
                </a:cubicBezTo>
                <a:lnTo>
                  <a:pt x="32416" y="30888"/>
                </a:lnTo>
                <a:cubicBezTo>
                  <a:pt x="34071" y="28977"/>
                  <a:pt x="35345" y="26685"/>
                  <a:pt x="36046" y="24265"/>
                </a:cubicBezTo>
                <a:lnTo>
                  <a:pt x="38402" y="24901"/>
                </a:lnTo>
                <a:cubicBezTo>
                  <a:pt x="38848" y="23182"/>
                  <a:pt x="39102" y="21399"/>
                  <a:pt x="39102" y="19552"/>
                </a:cubicBezTo>
                <a:cubicBezTo>
                  <a:pt x="39102" y="19170"/>
                  <a:pt x="39102" y="18788"/>
                  <a:pt x="39102" y="18406"/>
                </a:cubicBezTo>
                <a:lnTo>
                  <a:pt x="36619" y="18469"/>
                </a:lnTo>
                <a:cubicBezTo>
                  <a:pt x="36491" y="15922"/>
                  <a:pt x="35727" y="13438"/>
                  <a:pt x="34517" y="11209"/>
                </a:cubicBezTo>
                <a:lnTo>
                  <a:pt x="36619" y="10063"/>
                </a:lnTo>
                <a:cubicBezTo>
                  <a:pt x="35536" y="8089"/>
                  <a:pt x="34199" y="6369"/>
                  <a:pt x="32543" y="4905"/>
                </a:cubicBezTo>
                <a:lnTo>
                  <a:pt x="30951" y="6751"/>
                </a:lnTo>
                <a:cubicBezTo>
                  <a:pt x="29040" y="5032"/>
                  <a:pt x="26748" y="3758"/>
                  <a:pt x="24264" y="3058"/>
                </a:cubicBezTo>
                <a:lnTo>
                  <a:pt x="24901" y="765"/>
                </a:lnTo>
                <a:cubicBezTo>
                  <a:pt x="23181" y="256"/>
                  <a:pt x="21398" y="1"/>
                  <a:pt x="1961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22"/>
          <p:cNvSpPr/>
          <p:nvPr/>
        </p:nvSpPr>
        <p:spPr>
          <a:xfrm>
            <a:off x="1655007" y="2725228"/>
            <a:ext cx="24" cy="24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lnTo>
                  <a:pt x="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22"/>
          <p:cNvSpPr/>
          <p:nvPr/>
        </p:nvSpPr>
        <p:spPr>
          <a:xfrm>
            <a:off x="1031545" y="2553759"/>
            <a:ext cx="669341" cy="660798"/>
          </a:xfrm>
          <a:custGeom>
            <a:avLst/>
            <a:gdLst/>
            <a:ahLst/>
            <a:cxnLst/>
            <a:rect l="l" t="t" r="r" b="b"/>
            <a:pathLst>
              <a:path w="27895" h="27539" extrusionOk="0">
                <a:moveTo>
                  <a:pt x="13948" y="5618"/>
                </a:moveTo>
                <a:cubicBezTo>
                  <a:pt x="14712" y="5618"/>
                  <a:pt x="15412" y="5745"/>
                  <a:pt x="16176" y="5936"/>
                </a:cubicBezTo>
                <a:cubicBezTo>
                  <a:pt x="19679" y="6955"/>
                  <a:pt x="22099" y="10139"/>
                  <a:pt x="22099" y="13833"/>
                </a:cubicBezTo>
                <a:cubicBezTo>
                  <a:pt x="22099" y="14533"/>
                  <a:pt x="21972" y="15298"/>
                  <a:pt x="21781" y="16062"/>
                </a:cubicBezTo>
                <a:cubicBezTo>
                  <a:pt x="20802" y="19631"/>
                  <a:pt x="17534" y="22003"/>
                  <a:pt x="13953" y="22003"/>
                </a:cubicBezTo>
                <a:cubicBezTo>
                  <a:pt x="13572" y="22003"/>
                  <a:pt x="13187" y="21976"/>
                  <a:pt x="12801" y="21921"/>
                </a:cubicBezTo>
                <a:cubicBezTo>
                  <a:pt x="8725" y="21411"/>
                  <a:pt x="5732" y="17909"/>
                  <a:pt x="5732" y="13833"/>
                </a:cubicBezTo>
                <a:cubicBezTo>
                  <a:pt x="5732" y="13069"/>
                  <a:pt x="5860" y="12304"/>
                  <a:pt x="6051" y="11604"/>
                </a:cubicBezTo>
                <a:cubicBezTo>
                  <a:pt x="7070" y="8038"/>
                  <a:pt x="10254" y="5618"/>
                  <a:pt x="13948" y="5618"/>
                </a:cubicBezTo>
                <a:close/>
                <a:moveTo>
                  <a:pt x="13928" y="0"/>
                </a:moveTo>
                <a:cubicBezTo>
                  <a:pt x="13059" y="0"/>
                  <a:pt x="12192" y="87"/>
                  <a:pt x="11336" y="268"/>
                </a:cubicBezTo>
                <a:lnTo>
                  <a:pt x="11655" y="1860"/>
                </a:lnTo>
                <a:cubicBezTo>
                  <a:pt x="10381" y="2115"/>
                  <a:pt x="9171" y="2497"/>
                  <a:pt x="8089" y="3134"/>
                </a:cubicBezTo>
                <a:lnTo>
                  <a:pt x="7261" y="1733"/>
                </a:lnTo>
                <a:cubicBezTo>
                  <a:pt x="5350" y="2752"/>
                  <a:pt x="3758" y="4217"/>
                  <a:pt x="2484" y="6000"/>
                </a:cubicBezTo>
                <a:lnTo>
                  <a:pt x="3885" y="6955"/>
                </a:lnTo>
                <a:cubicBezTo>
                  <a:pt x="3121" y="7974"/>
                  <a:pt x="2612" y="9120"/>
                  <a:pt x="2293" y="10394"/>
                </a:cubicBezTo>
                <a:lnTo>
                  <a:pt x="701" y="9948"/>
                </a:lnTo>
                <a:lnTo>
                  <a:pt x="701" y="10012"/>
                </a:lnTo>
                <a:cubicBezTo>
                  <a:pt x="64" y="12050"/>
                  <a:pt x="1" y="14215"/>
                  <a:pt x="383" y="16317"/>
                </a:cubicBezTo>
                <a:lnTo>
                  <a:pt x="1975" y="15998"/>
                </a:lnTo>
                <a:cubicBezTo>
                  <a:pt x="2230" y="17272"/>
                  <a:pt x="2612" y="18482"/>
                  <a:pt x="3249" y="19564"/>
                </a:cubicBezTo>
                <a:lnTo>
                  <a:pt x="1848" y="20392"/>
                </a:lnTo>
                <a:cubicBezTo>
                  <a:pt x="2866" y="22303"/>
                  <a:pt x="4331" y="23959"/>
                  <a:pt x="6114" y="25169"/>
                </a:cubicBezTo>
                <a:lnTo>
                  <a:pt x="7070" y="23831"/>
                </a:lnTo>
                <a:cubicBezTo>
                  <a:pt x="8089" y="24532"/>
                  <a:pt x="9235" y="25041"/>
                  <a:pt x="10445" y="25423"/>
                </a:cubicBezTo>
                <a:lnTo>
                  <a:pt x="10063" y="27015"/>
                </a:lnTo>
                <a:lnTo>
                  <a:pt x="10190" y="27015"/>
                </a:lnTo>
                <a:cubicBezTo>
                  <a:pt x="11436" y="27355"/>
                  <a:pt x="12704" y="27538"/>
                  <a:pt x="13981" y="27538"/>
                </a:cubicBezTo>
                <a:cubicBezTo>
                  <a:pt x="14858" y="27538"/>
                  <a:pt x="15740" y="27452"/>
                  <a:pt x="16622" y="27270"/>
                </a:cubicBezTo>
                <a:lnTo>
                  <a:pt x="16304" y="25678"/>
                </a:lnTo>
                <a:cubicBezTo>
                  <a:pt x="17514" y="25423"/>
                  <a:pt x="18724" y="24978"/>
                  <a:pt x="19870" y="24404"/>
                </a:cubicBezTo>
                <a:lnTo>
                  <a:pt x="20634" y="25805"/>
                </a:lnTo>
                <a:cubicBezTo>
                  <a:pt x="22545" y="24723"/>
                  <a:pt x="24137" y="23258"/>
                  <a:pt x="25347" y="21475"/>
                </a:cubicBezTo>
                <a:lnTo>
                  <a:pt x="24010" y="20583"/>
                </a:lnTo>
                <a:cubicBezTo>
                  <a:pt x="24710" y="19501"/>
                  <a:pt x="25283" y="18354"/>
                  <a:pt x="25602" y="17144"/>
                </a:cubicBezTo>
                <a:lnTo>
                  <a:pt x="27194" y="17590"/>
                </a:lnTo>
                <a:cubicBezTo>
                  <a:pt x="27767" y="15489"/>
                  <a:pt x="27894" y="13323"/>
                  <a:pt x="27449" y="11222"/>
                </a:cubicBezTo>
                <a:lnTo>
                  <a:pt x="27449" y="11222"/>
                </a:lnTo>
                <a:lnTo>
                  <a:pt x="25856" y="11477"/>
                </a:lnTo>
                <a:cubicBezTo>
                  <a:pt x="25602" y="10267"/>
                  <a:pt x="25220" y="9057"/>
                  <a:pt x="24583" y="7910"/>
                </a:cubicBezTo>
                <a:lnTo>
                  <a:pt x="25984" y="7146"/>
                </a:lnTo>
                <a:cubicBezTo>
                  <a:pt x="24965" y="5236"/>
                  <a:pt x="23500" y="3580"/>
                  <a:pt x="21653" y="2370"/>
                </a:cubicBezTo>
                <a:lnTo>
                  <a:pt x="20762" y="3707"/>
                </a:lnTo>
                <a:cubicBezTo>
                  <a:pt x="19743" y="3007"/>
                  <a:pt x="18533" y="2497"/>
                  <a:pt x="17323" y="2115"/>
                </a:cubicBezTo>
                <a:lnTo>
                  <a:pt x="17769" y="523"/>
                </a:lnTo>
                <a:lnTo>
                  <a:pt x="17705" y="523"/>
                </a:lnTo>
                <a:cubicBezTo>
                  <a:pt x="16459" y="183"/>
                  <a:pt x="15191" y="0"/>
                  <a:pt x="1392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22"/>
          <p:cNvSpPr/>
          <p:nvPr/>
        </p:nvSpPr>
        <p:spPr>
          <a:xfrm>
            <a:off x="-1529537" y="1971857"/>
            <a:ext cx="426367" cy="424831"/>
          </a:xfrm>
          <a:custGeom>
            <a:avLst/>
            <a:gdLst/>
            <a:ahLst/>
            <a:cxnLst/>
            <a:rect l="l" t="t" r="r" b="b"/>
            <a:pathLst>
              <a:path w="17769" h="17705" extrusionOk="0">
                <a:moveTo>
                  <a:pt x="8916" y="2867"/>
                </a:moveTo>
                <a:cubicBezTo>
                  <a:pt x="9426" y="2867"/>
                  <a:pt x="9999" y="2930"/>
                  <a:pt x="10572" y="3058"/>
                </a:cubicBezTo>
                <a:cubicBezTo>
                  <a:pt x="13119" y="3822"/>
                  <a:pt x="14902" y="6178"/>
                  <a:pt x="14902" y="8853"/>
                </a:cubicBezTo>
                <a:cubicBezTo>
                  <a:pt x="14902" y="9426"/>
                  <a:pt x="14839" y="9936"/>
                  <a:pt x="14648" y="10509"/>
                </a:cubicBezTo>
                <a:cubicBezTo>
                  <a:pt x="13947" y="13056"/>
                  <a:pt x="11591" y="14839"/>
                  <a:pt x="8916" y="14839"/>
                </a:cubicBezTo>
                <a:cubicBezTo>
                  <a:pt x="5605" y="14839"/>
                  <a:pt x="2930" y="12164"/>
                  <a:pt x="2930" y="8853"/>
                </a:cubicBezTo>
                <a:cubicBezTo>
                  <a:pt x="2930" y="8280"/>
                  <a:pt x="2994" y="7770"/>
                  <a:pt x="3121" y="7197"/>
                </a:cubicBezTo>
                <a:cubicBezTo>
                  <a:pt x="3885" y="4650"/>
                  <a:pt x="6178" y="2867"/>
                  <a:pt x="8852" y="2867"/>
                </a:cubicBezTo>
                <a:close/>
                <a:moveTo>
                  <a:pt x="8343" y="1"/>
                </a:moveTo>
                <a:lnTo>
                  <a:pt x="8407" y="1083"/>
                </a:lnTo>
                <a:cubicBezTo>
                  <a:pt x="7260" y="1147"/>
                  <a:pt x="6114" y="1529"/>
                  <a:pt x="5095" y="2102"/>
                </a:cubicBezTo>
                <a:lnTo>
                  <a:pt x="4586" y="1083"/>
                </a:lnTo>
                <a:cubicBezTo>
                  <a:pt x="3694" y="1593"/>
                  <a:pt x="2930" y="2230"/>
                  <a:pt x="2293" y="2930"/>
                </a:cubicBezTo>
                <a:lnTo>
                  <a:pt x="3057" y="3695"/>
                </a:lnTo>
                <a:cubicBezTo>
                  <a:pt x="2293" y="4522"/>
                  <a:pt x="1720" y="5605"/>
                  <a:pt x="1401" y="6688"/>
                </a:cubicBezTo>
                <a:lnTo>
                  <a:pt x="319" y="6433"/>
                </a:lnTo>
                <a:cubicBezTo>
                  <a:pt x="128" y="7197"/>
                  <a:pt x="0" y="7961"/>
                  <a:pt x="0" y="8789"/>
                </a:cubicBezTo>
                <a:lnTo>
                  <a:pt x="0" y="9299"/>
                </a:lnTo>
                <a:lnTo>
                  <a:pt x="1083" y="9235"/>
                </a:lnTo>
                <a:cubicBezTo>
                  <a:pt x="1147" y="10445"/>
                  <a:pt x="1465" y="11528"/>
                  <a:pt x="2038" y="12610"/>
                </a:cubicBezTo>
                <a:lnTo>
                  <a:pt x="1083" y="13120"/>
                </a:lnTo>
                <a:cubicBezTo>
                  <a:pt x="1592" y="14011"/>
                  <a:pt x="2229" y="14776"/>
                  <a:pt x="2930" y="15412"/>
                </a:cubicBezTo>
                <a:lnTo>
                  <a:pt x="3694" y="14648"/>
                </a:lnTo>
                <a:cubicBezTo>
                  <a:pt x="4586" y="15412"/>
                  <a:pt x="5605" y="15986"/>
                  <a:pt x="6751" y="16304"/>
                </a:cubicBezTo>
                <a:lnTo>
                  <a:pt x="6432" y="17387"/>
                </a:lnTo>
                <a:cubicBezTo>
                  <a:pt x="7197" y="17578"/>
                  <a:pt x="8025" y="17705"/>
                  <a:pt x="8852" y="17705"/>
                </a:cubicBezTo>
                <a:lnTo>
                  <a:pt x="9362" y="17705"/>
                </a:lnTo>
                <a:lnTo>
                  <a:pt x="9298" y="16622"/>
                </a:lnTo>
                <a:cubicBezTo>
                  <a:pt x="10508" y="16559"/>
                  <a:pt x="11591" y="16177"/>
                  <a:pt x="12673" y="15603"/>
                </a:cubicBezTo>
                <a:lnTo>
                  <a:pt x="13183" y="16622"/>
                </a:lnTo>
                <a:cubicBezTo>
                  <a:pt x="14075" y="16113"/>
                  <a:pt x="14839" y="15476"/>
                  <a:pt x="15476" y="14712"/>
                </a:cubicBezTo>
                <a:lnTo>
                  <a:pt x="14711" y="14011"/>
                </a:lnTo>
                <a:cubicBezTo>
                  <a:pt x="15476" y="13120"/>
                  <a:pt x="16049" y="12101"/>
                  <a:pt x="16367" y="10954"/>
                </a:cubicBezTo>
                <a:lnTo>
                  <a:pt x="17450" y="11273"/>
                </a:lnTo>
                <a:cubicBezTo>
                  <a:pt x="17641" y="10509"/>
                  <a:pt x="17768" y="9681"/>
                  <a:pt x="17768" y="8853"/>
                </a:cubicBezTo>
                <a:lnTo>
                  <a:pt x="17768" y="8343"/>
                </a:lnTo>
                <a:lnTo>
                  <a:pt x="16686" y="8407"/>
                </a:lnTo>
                <a:cubicBezTo>
                  <a:pt x="16622" y="7261"/>
                  <a:pt x="16240" y="6115"/>
                  <a:pt x="15667" y="5096"/>
                </a:cubicBezTo>
                <a:lnTo>
                  <a:pt x="16686" y="4522"/>
                </a:lnTo>
                <a:cubicBezTo>
                  <a:pt x="16176" y="3695"/>
                  <a:pt x="15539" y="2867"/>
                  <a:pt x="14775" y="2230"/>
                </a:cubicBezTo>
                <a:lnTo>
                  <a:pt x="14075" y="2994"/>
                </a:lnTo>
                <a:cubicBezTo>
                  <a:pt x="13183" y="2230"/>
                  <a:pt x="12164" y="1657"/>
                  <a:pt x="11018" y="1338"/>
                </a:cubicBezTo>
                <a:lnTo>
                  <a:pt x="11336" y="319"/>
                </a:lnTo>
                <a:cubicBezTo>
                  <a:pt x="10508" y="65"/>
                  <a:pt x="9680" y="1"/>
                  <a:pt x="885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22"/>
          <p:cNvSpPr/>
          <p:nvPr/>
        </p:nvSpPr>
        <p:spPr>
          <a:xfrm>
            <a:off x="-1075696" y="1926026"/>
            <a:ext cx="301065" cy="297994"/>
          </a:xfrm>
          <a:custGeom>
            <a:avLst/>
            <a:gdLst/>
            <a:ahLst/>
            <a:cxnLst/>
            <a:rect l="l" t="t" r="r" b="b"/>
            <a:pathLst>
              <a:path w="12547" h="12419" extrusionOk="0">
                <a:moveTo>
                  <a:pt x="6242" y="2484"/>
                </a:moveTo>
                <a:cubicBezTo>
                  <a:pt x="6624" y="2484"/>
                  <a:pt x="6942" y="2484"/>
                  <a:pt x="7260" y="2611"/>
                </a:cubicBezTo>
                <a:cubicBezTo>
                  <a:pt x="8916" y="3057"/>
                  <a:pt x="9999" y="4522"/>
                  <a:pt x="9999" y="6178"/>
                </a:cubicBezTo>
                <a:cubicBezTo>
                  <a:pt x="9999" y="6560"/>
                  <a:pt x="9935" y="6878"/>
                  <a:pt x="9872" y="7197"/>
                </a:cubicBezTo>
                <a:cubicBezTo>
                  <a:pt x="9426" y="8789"/>
                  <a:pt x="7961" y="9935"/>
                  <a:pt x="6305" y="9935"/>
                </a:cubicBezTo>
                <a:cubicBezTo>
                  <a:pt x="5923" y="9935"/>
                  <a:pt x="5605" y="9871"/>
                  <a:pt x="5286" y="9808"/>
                </a:cubicBezTo>
                <a:cubicBezTo>
                  <a:pt x="3630" y="9298"/>
                  <a:pt x="2548" y="7833"/>
                  <a:pt x="2548" y="6178"/>
                </a:cubicBezTo>
                <a:cubicBezTo>
                  <a:pt x="2548" y="5859"/>
                  <a:pt x="2612" y="5477"/>
                  <a:pt x="2675" y="5159"/>
                </a:cubicBezTo>
                <a:cubicBezTo>
                  <a:pt x="3121" y="3567"/>
                  <a:pt x="4586" y="2484"/>
                  <a:pt x="6242" y="2484"/>
                </a:cubicBezTo>
                <a:close/>
                <a:moveTo>
                  <a:pt x="6242" y="0"/>
                </a:moveTo>
                <a:cubicBezTo>
                  <a:pt x="5859" y="0"/>
                  <a:pt x="5477" y="0"/>
                  <a:pt x="5095" y="64"/>
                </a:cubicBezTo>
                <a:lnTo>
                  <a:pt x="5223" y="828"/>
                </a:lnTo>
                <a:cubicBezTo>
                  <a:pt x="4649" y="956"/>
                  <a:pt x="4140" y="1147"/>
                  <a:pt x="3630" y="1401"/>
                </a:cubicBezTo>
                <a:lnTo>
                  <a:pt x="3248" y="701"/>
                </a:lnTo>
                <a:cubicBezTo>
                  <a:pt x="2357" y="1147"/>
                  <a:pt x="1656" y="1847"/>
                  <a:pt x="1083" y="2675"/>
                </a:cubicBezTo>
                <a:lnTo>
                  <a:pt x="1720" y="3057"/>
                </a:lnTo>
                <a:cubicBezTo>
                  <a:pt x="1338" y="3567"/>
                  <a:pt x="1147" y="4076"/>
                  <a:pt x="956" y="4649"/>
                </a:cubicBezTo>
                <a:lnTo>
                  <a:pt x="255" y="4458"/>
                </a:lnTo>
                <a:lnTo>
                  <a:pt x="255" y="4522"/>
                </a:lnTo>
                <a:cubicBezTo>
                  <a:pt x="128" y="5095"/>
                  <a:pt x="1" y="5668"/>
                  <a:pt x="1" y="6241"/>
                </a:cubicBezTo>
                <a:cubicBezTo>
                  <a:pt x="1" y="6623"/>
                  <a:pt x="64" y="7006"/>
                  <a:pt x="128" y="7388"/>
                </a:cubicBezTo>
                <a:lnTo>
                  <a:pt x="828" y="7260"/>
                </a:lnTo>
                <a:cubicBezTo>
                  <a:pt x="956" y="7833"/>
                  <a:pt x="1147" y="8343"/>
                  <a:pt x="1465" y="8852"/>
                </a:cubicBezTo>
                <a:lnTo>
                  <a:pt x="765" y="9171"/>
                </a:lnTo>
                <a:cubicBezTo>
                  <a:pt x="1274" y="10062"/>
                  <a:pt x="1911" y="10827"/>
                  <a:pt x="2739" y="11336"/>
                </a:cubicBezTo>
                <a:lnTo>
                  <a:pt x="3185" y="10763"/>
                </a:lnTo>
                <a:cubicBezTo>
                  <a:pt x="3630" y="11081"/>
                  <a:pt x="4204" y="11336"/>
                  <a:pt x="4777" y="11463"/>
                </a:cubicBezTo>
                <a:lnTo>
                  <a:pt x="4522" y="12228"/>
                </a:lnTo>
                <a:lnTo>
                  <a:pt x="4586" y="12228"/>
                </a:lnTo>
                <a:cubicBezTo>
                  <a:pt x="5159" y="12355"/>
                  <a:pt x="5732" y="12419"/>
                  <a:pt x="6305" y="12419"/>
                </a:cubicBezTo>
                <a:cubicBezTo>
                  <a:pt x="6751" y="12419"/>
                  <a:pt x="7133" y="12419"/>
                  <a:pt x="7515" y="12291"/>
                </a:cubicBezTo>
                <a:lnTo>
                  <a:pt x="7388" y="11591"/>
                </a:lnTo>
                <a:cubicBezTo>
                  <a:pt x="7961" y="11463"/>
                  <a:pt x="8470" y="11272"/>
                  <a:pt x="8980" y="11018"/>
                </a:cubicBezTo>
                <a:lnTo>
                  <a:pt x="9362" y="11654"/>
                </a:lnTo>
                <a:cubicBezTo>
                  <a:pt x="10190" y="11145"/>
                  <a:pt x="10954" y="10508"/>
                  <a:pt x="11464" y="9680"/>
                </a:cubicBezTo>
                <a:lnTo>
                  <a:pt x="10890" y="9234"/>
                </a:lnTo>
                <a:cubicBezTo>
                  <a:pt x="11209" y="8789"/>
                  <a:pt x="11464" y="8216"/>
                  <a:pt x="11591" y="7642"/>
                </a:cubicBezTo>
                <a:lnTo>
                  <a:pt x="12292" y="7897"/>
                </a:lnTo>
                <a:cubicBezTo>
                  <a:pt x="12483" y="7388"/>
                  <a:pt x="12546" y="6751"/>
                  <a:pt x="12546" y="6178"/>
                </a:cubicBezTo>
                <a:cubicBezTo>
                  <a:pt x="12546" y="5796"/>
                  <a:pt x="12483" y="5413"/>
                  <a:pt x="12419" y="5031"/>
                </a:cubicBezTo>
                <a:lnTo>
                  <a:pt x="11718" y="5159"/>
                </a:lnTo>
                <a:cubicBezTo>
                  <a:pt x="11591" y="4586"/>
                  <a:pt x="11400" y="4076"/>
                  <a:pt x="11082" y="3567"/>
                </a:cubicBezTo>
                <a:lnTo>
                  <a:pt x="11782" y="3185"/>
                </a:lnTo>
                <a:cubicBezTo>
                  <a:pt x="11273" y="2357"/>
                  <a:pt x="10572" y="1592"/>
                  <a:pt x="9808" y="1019"/>
                </a:cubicBezTo>
                <a:lnTo>
                  <a:pt x="9362" y="1656"/>
                </a:lnTo>
                <a:cubicBezTo>
                  <a:pt x="8853" y="1338"/>
                  <a:pt x="8343" y="1083"/>
                  <a:pt x="7770" y="956"/>
                </a:cubicBezTo>
                <a:lnTo>
                  <a:pt x="7961" y="191"/>
                </a:lnTo>
                <a:cubicBezTo>
                  <a:pt x="7452" y="64"/>
                  <a:pt x="6878" y="0"/>
                  <a:pt x="624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22"/>
          <p:cNvSpPr/>
          <p:nvPr/>
        </p:nvSpPr>
        <p:spPr>
          <a:xfrm>
            <a:off x="1994248" y="1967274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22"/>
          <p:cNvSpPr/>
          <p:nvPr/>
        </p:nvSpPr>
        <p:spPr>
          <a:xfrm>
            <a:off x="1994248" y="2098694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22"/>
          <p:cNvSpPr/>
          <p:nvPr/>
        </p:nvSpPr>
        <p:spPr>
          <a:xfrm>
            <a:off x="1994248" y="2230115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0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22"/>
          <p:cNvSpPr/>
          <p:nvPr/>
        </p:nvSpPr>
        <p:spPr>
          <a:xfrm>
            <a:off x="1994248" y="2494468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22"/>
          <p:cNvSpPr/>
          <p:nvPr/>
        </p:nvSpPr>
        <p:spPr>
          <a:xfrm>
            <a:off x="1994248" y="2625888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22"/>
          <p:cNvSpPr/>
          <p:nvPr/>
        </p:nvSpPr>
        <p:spPr>
          <a:xfrm>
            <a:off x="1994248" y="2888730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0"/>
                </a:moveTo>
                <a:lnTo>
                  <a:pt x="1" y="1592"/>
                </a:lnTo>
                <a:lnTo>
                  <a:pt x="41140" y="1592"/>
                </a:lnTo>
                <a:lnTo>
                  <a:pt x="4114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22"/>
          <p:cNvSpPr/>
          <p:nvPr/>
        </p:nvSpPr>
        <p:spPr>
          <a:xfrm>
            <a:off x="1994248" y="3020150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0"/>
                </a:moveTo>
                <a:lnTo>
                  <a:pt x="1" y="1592"/>
                </a:lnTo>
                <a:lnTo>
                  <a:pt x="41140" y="1592"/>
                </a:lnTo>
                <a:lnTo>
                  <a:pt x="4114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22"/>
          <p:cNvSpPr/>
          <p:nvPr/>
        </p:nvSpPr>
        <p:spPr>
          <a:xfrm>
            <a:off x="1994248" y="3282968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22"/>
          <p:cNvSpPr/>
          <p:nvPr/>
        </p:nvSpPr>
        <p:spPr>
          <a:xfrm>
            <a:off x="58164" y="1967274"/>
            <a:ext cx="1705373" cy="38224"/>
          </a:xfrm>
          <a:custGeom>
            <a:avLst/>
            <a:gdLst/>
            <a:ahLst/>
            <a:cxnLst/>
            <a:rect l="l" t="t" r="r" b="b"/>
            <a:pathLst>
              <a:path w="71072" h="1593" extrusionOk="0">
                <a:moveTo>
                  <a:pt x="0" y="1"/>
                </a:moveTo>
                <a:lnTo>
                  <a:pt x="0" y="1593"/>
                </a:lnTo>
                <a:lnTo>
                  <a:pt x="71071" y="1593"/>
                </a:lnTo>
                <a:lnTo>
                  <a:pt x="7107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22"/>
          <p:cNvSpPr/>
          <p:nvPr/>
        </p:nvSpPr>
        <p:spPr>
          <a:xfrm>
            <a:off x="58164" y="2098694"/>
            <a:ext cx="1705373" cy="38224"/>
          </a:xfrm>
          <a:custGeom>
            <a:avLst/>
            <a:gdLst/>
            <a:ahLst/>
            <a:cxnLst/>
            <a:rect l="l" t="t" r="r" b="b"/>
            <a:pathLst>
              <a:path w="71072" h="1593" extrusionOk="0">
                <a:moveTo>
                  <a:pt x="0" y="1"/>
                </a:moveTo>
                <a:lnTo>
                  <a:pt x="0" y="1593"/>
                </a:lnTo>
                <a:lnTo>
                  <a:pt x="71071" y="1593"/>
                </a:lnTo>
                <a:lnTo>
                  <a:pt x="7107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22"/>
          <p:cNvSpPr/>
          <p:nvPr/>
        </p:nvSpPr>
        <p:spPr>
          <a:xfrm>
            <a:off x="58164" y="2363047"/>
            <a:ext cx="1147609" cy="38248"/>
          </a:xfrm>
          <a:custGeom>
            <a:avLst/>
            <a:gdLst/>
            <a:ahLst/>
            <a:cxnLst/>
            <a:rect l="l" t="t" r="r" b="b"/>
            <a:pathLst>
              <a:path w="47827" h="1594" extrusionOk="0">
                <a:moveTo>
                  <a:pt x="0" y="1"/>
                </a:moveTo>
                <a:lnTo>
                  <a:pt x="0" y="1593"/>
                </a:lnTo>
                <a:lnTo>
                  <a:pt x="47827" y="1593"/>
                </a:lnTo>
                <a:lnTo>
                  <a:pt x="4782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22"/>
          <p:cNvSpPr/>
          <p:nvPr/>
        </p:nvSpPr>
        <p:spPr>
          <a:xfrm>
            <a:off x="2108848" y="1701385"/>
            <a:ext cx="701422" cy="114648"/>
          </a:xfrm>
          <a:custGeom>
            <a:avLst/>
            <a:gdLst/>
            <a:ahLst/>
            <a:cxnLst/>
            <a:rect l="l" t="t" r="r" b="b"/>
            <a:pathLst>
              <a:path w="29232" h="4778" extrusionOk="0">
                <a:moveTo>
                  <a:pt x="1" y="1"/>
                </a:moveTo>
                <a:lnTo>
                  <a:pt x="1" y="4777"/>
                </a:lnTo>
                <a:lnTo>
                  <a:pt x="29232" y="4777"/>
                </a:lnTo>
                <a:lnTo>
                  <a:pt x="2923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22"/>
          <p:cNvSpPr/>
          <p:nvPr/>
        </p:nvSpPr>
        <p:spPr>
          <a:xfrm>
            <a:off x="560907" y="1701385"/>
            <a:ext cx="699886" cy="114648"/>
          </a:xfrm>
          <a:custGeom>
            <a:avLst/>
            <a:gdLst/>
            <a:ahLst/>
            <a:cxnLst/>
            <a:rect l="l" t="t" r="r" b="b"/>
            <a:pathLst>
              <a:path w="29168" h="4778" extrusionOk="0">
                <a:moveTo>
                  <a:pt x="0" y="1"/>
                </a:moveTo>
                <a:lnTo>
                  <a:pt x="0" y="4777"/>
                </a:lnTo>
                <a:lnTo>
                  <a:pt x="29167" y="4777"/>
                </a:lnTo>
                <a:lnTo>
                  <a:pt x="2916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22"/>
          <p:cNvSpPr/>
          <p:nvPr/>
        </p:nvSpPr>
        <p:spPr>
          <a:xfrm>
            <a:off x="-1540239" y="2988045"/>
            <a:ext cx="735039" cy="1488386"/>
          </a:xfrm>
          <a:custGeom>
            <a:avLst/>
            <a:gdLst/>
            <a:ahLst/>
            <a:cxnLst/>
            <a:rect l="l" t="t" r="r" b="b"/>
            <a:pathLst>
              <a:path w="30633" h="62029" extrusionOk="0">
                <a:moveTo>
                  <a:pt x="17705" y="42924"/>
                </a:moveTo>
                <a:lnTo>
                  <a:pt x="17705" y="60437"/>
                </a:lnTo>
                <a:lnTo>
                  <a:pt x="12928" y="60437"/>
                </a:lnTo>
                <a:lnTo>
                  <a:pt x="12928" y="42924"/>
                </a:lnTo>
                <a:close/>
                <a:moveTo>
                  <a:pt x="15348" y="1"/>
                </a:moveTo>
                <a:cubicBezTo>
                  <a:pt x="7133" y="1"/>
                  <a:pt x="446" y="6496"/>
                  <a:pt x="192" y="14712"/>
                </a:cubicBezTo>
                <a:cubicBezTo>
                  <a:pt x="1" y="22927"/>
                  <a:pt x="6369" y="29741"/>
                  <a:pt x="14521" y="30187"/>
                </a:cubicBezTo>
                <a:lnTo>
                  <a:pt x="14521" y="41332"/>
                </a:lnTo>
                <a:lnTo>
                  <a:pt x="12164" y="41332"/>
                </a:lnTo>
                <a:cubicBezTo>
                  <a:pt x="11718" y="41332"/>
                  <a:pt x="11336" y="41714"/>
                  <a:pt x="11336" y="42159"/>
                </a:cubicBezTo>
                <a:lnTo>
                  <a:pt x="11336" y="61265"/>
                </a:lnTo>
                <a:cubicBezTo>
                  <a:pt x="11336" y="61710"/>
                  <a:pt x="11718" y="62029"/>
                  <a:pt x="12164" y="62029"/>
                </a:cubicBezTo>
                <a:lnTo>
                  <a:pt x="18533" y="62029"/>
                </a:lnTo>
                <a:cubicBezTo>
                  <a:pt x="18978" y="62029"/>
                  <a:pt x="19297" y="61710"/>
                  <a:pt x="19297" y="61265"/>
                </a:cubicBezTo>
                <a:lnTo>
                  <a:pt x="19297" y="42159"/>
                </a:lnTo>
                <a:cubicBezTo>
                  <a:pt x="19297" y="41714"/>
                  <a:pt x="18978" y="41332"/>
                  <a:pt x="18533" y="41332"/>
                </a:cubicBezTo>
                <a:lnTo>
                  <a:pt x="16113" y="41332"/>
                </a:lnTo>
                <a:lnTo>
                  <a:pt x="16113" y="30187"/>
                </a:lnTo>
                <a:cubicBezTo>
                  <a:pt x="24328" y="29741"/>
                  <a:pt x="30633" y="22927"/>
                  <a:pt x="30442" y="14712"/>
                </a:cubicBezTo>
                <a:cubicBezTo>
                  <a:pt x="30250" y="6496"/>
                  <a:pt x="23500" y="1"/>
                  <a:pt x="1534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22"/>
          <p:cNvSpPr/>
          <p:nvPr/>
        </p:nvSpPr>
        <p:spPr>
          <a:xfrm>
            <a:off x="-1210164" y="4037850"/>
            <a:ext cx="76424" cy="382048"/>
          </a:xfrm>
          <a:custGeom>
            <a:avLst/>
            <a:gdLst/>
            <a:ahLst/>
            <a:cxnLst/>
            <a:rect l="l" t="t" r="r" b="b"/>
            <a:pathLst>
              <a:path w="3185" h="15922" extrusionOk="0">
                <a:moveTo>
                  <a:pt x="0" y="1"/>
                </a:moveTo>
                <a:lnTo>
                  <a:pt x="0" y="15922"/>
                </a:lnTo>
                <a:lnTo>
                  <a:pt x="3185" y="15922"/>
                </a:lnTo>
                <a:lnTo>
                  <a:pt x="318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22"/>
          <p:cNvSpPr/>
          <p:nvPr/>
        </p:nvSpPr>
        <p:spPr>
          <a:xfrm>
            <a:off x="24523" y="394881"/>
            <a:ext cx="1228616" cy="426343"/>
          </a:xfrm>
          <a:custGeom>
            <a:avLst/>
            <a:gdLst/>
            <a:ahLst/>
            <a:cxnLst/>
            <a:rect l="l" t="t" r="r" b="b"/>
            <a:pathLst>
              <a:path w="51203" h="17768" extrusionOk="0">
                <a:moveTo>
                  <a:pt x="49611" y="1592"/>
                </a:moveTo>
                <a:lnTo>
                  <a:pt x="49611" y="16176"/>
                </a:lnTo>
                <a:lnTo>
                  <a:pt x="1593" y="16176"/>
                </a:lnTo>
                <a:lnTo>
                  <a:pt x="1593" y="1592"/>
                </a:lnTo>
                <a:close/>
                <a:moveTo>
                  <a:pt x="1" y="0"/>
                </a:moveTo>
                <a:lnTo>
                  <a:pt x="1" y="17768"/>
                </a:lnTo>
                <a:lnTo>
                  <a:pt x="51203" y="17768"/>
                </a:lnTo>
                <a:lnTo>
                  <a:pt x="5120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22"/>
          <p:cNvSpPr/>
          <p:nvPr/>
        </p:nvSpPr>
        <p:spPr>
          <a:xfrm>
            <a:off x="2605497" y="99575"/>
            <a:ext cx="1101778" cy="368659"/>
          </a:xfrm>
          <a:custGeom>
            <a:avLst/>
            <a:gdLst/>
            <a:ahLst/>
            <a:cxnLst/>
            <a:rect l="l" t="t" r="r" b="b"/>
            <a:pathLst>
              <a:path w="45917" h="15364" extrusionOk="0">
                <a:moveTo>
                  <a:pt x="18787" y="1927"/>
                </a:moveTo>
                <a:lnTo>
                  <a:pt x="18787" y="1927"/>
                </a:lnTo>
                <a:cubicBezTo>
                  <a:pt x="15539" y="5557"/>
                  <a:pt x="18150" y="11288"/>
                  <a:pt x="22990" y="11288"/>
                </a:cubicBezTo>
                <a:cubicBezTo>
                  <a:pt x="27830" y="11288"/>
                  <a:pt x="30377" y="5557"/>
                  <a:pt x="27193" y="1927"/>
                </a:cubicBezTo>
                <a:lnTo>
                  <a:pt x="27193" y="1927"/>
                </a:lnTo>
                <a:cubicBezTo>
                  <a:pt x="27639" y="1990"/>
                  <a:pt x="28149" y="2054"/>
                  <a:pt x="28594" y="2118"/>
                </a:cubicBezTo>
                <a:cubicBezTo>
                  <a:pt x="31396" y="6512"/>
                  <a:pt x="28212" y="12307"/>
                  <a:pt x="22990" y="12307"/>
                </a:cubicBezTo>
                <a:cubicBezTo>
                  <a:pt x="17768" y="12307"/>
                  <a:pt x="14584" y="6512"/>
                  <a:pt x="17386" y="2118"/>
                </a:cubicBezTo>
                <a:cubicBezTo>
                  <a:pt x="17832" y="2054"/>
                  <a:pt x="18278" y="1990"/>
                  <a:pt x="18787" y="1927"/>
                </a:cubicBezTo>
                <a:close/>
                <a:moveTo>
                  <a:pt x="30569" y="2500"/>
                </a:moveTo>
                <a:cubicBezTo>
                  <a:pt x="35026" y="3455"/>
                  <a:pt x="39293" y="5238"/>
                  <a:pt x="43114" y="7722"/>
                </a:cubicBezTo>
                <a:cubicBezTo>
                  <a:pt x="37641" y="11329"/>
                  <a:pt x="31317" y="13418"/>
                  <a:pt x="24736" y="13692"/>
                </a:cubicBezTo>
                <a:lnTo>
                  <a:pt x="24736" y="13692"/>
                </a:lnTo>
                <a:cubicBezTo>
                  <a:pt x="29704" y="12588"/>
                  <a:pt x="32491" y="7212"/>
                  <a:pt x="30569" y="2500"/>
                </a:cubicBezTo>
                <a:close/>
                <a:moveTo>
                  <a:pt x="15348" y="2500"/>
                </a:moveTo>
                <a:lnTo>
                  <a:pt x="15348" y="2500"/>
                </a:lnTo>
                <a:cubicBezTo>
                  <a:pt x="13310" y="7340"/>
                  <a:pt x="16367" y="12880"/>
                  <a:pt x="21589" y="13772"/>
                </a:cubicBezTo>
                <a:cubicBezTo>
                  <a:pt x="14902" y="13517"/>
                  <a:pt x="8406" y="11415"/>
                  <a:pt x="2802" y="7722"/>
                </a:cubicBezTo>
                <a:cubicBezTo>
                  <a:pt x="6623" y="5174"/>
                  <a:pt x="10890" y="3455"/>
                  <a:pt x="15348" y="2500"/>
                </a:cubicBezTo>
                <a:close/>
                <a:moveTo>
                  <a:pt x="22958" y="0"/>
                </a:moveTo>
                <a:cubicBezTo>
                  <a:pt x="22608" y="0"/>
                  <a:pt x="22258" y="48"/>
                  <a:pt x="21907" y="143"/>
                </a:cubicBezTo>
                <a:cubicBezTo>
                  <a:pt x="14393" y="334"/>
                  <a:pt x="7069" y="2754"/>
                  <a:pt x="892" y="7085"/>
                </a:cubicBezTo>
                <a:lnTo>
                  <a:pt x="0" y="7722"/>
                </a:lnTo>
                <a:lnTo>
                  <a:pt x="892" y="8359"/>
                </a:lnTo>
                <a:cubicBezTo>
                  <a:pt x="7388" y="12944"/>
                  <a:pt x="15030" y="15364"/>
                  <a:pt x="22926" y="15364"/>
                </a:cubicBezTo>
                <a:cubicBezTo>
                  <a:pt x="30823" y="15364"/>
                  <a:pt x="38529" y="12944"/>
                  <a:pt x="44961" y="8359"/>
                </a:cubicBezTo>
                <a:lnTo>
                  <a:pt x="45916" y="7722"/>
                </a:lnTo>
                <a:lnTo>
                  <a:pt x="44961" y="7085"/>
                </a:lnTo>
                <a:cubicBezTo>
                  <a:pt x="38847" y="2754"/>
                  <a:pt x="31524" y="334"/>
                  <a:pt x="24009" y="143"/>
                </a:cubicBezTo>
                <a:cubicBezTo>
                  <a:pt x="23659" y="48"/>
                  <a:pt x="23309" y="0"/>
                  <a:pt x="2295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22"/>
          <p:cNvSpPr/>
          <p:nvPr/>
        </p:nvSpPr>
        <p:spPr>
          <a:xfrm>
            <a:off x="-742573" y="2272898"/>
            <a:ext cx="233831" cy="200046"/>
          </a:xfrm>
          <a:custGeom>
            <a:avLst/>
            <a:gdLst/>
            <a:ahLst/>
            <a:cxnLst/>
            <a:rect l="l" t="t" r="r" b="b"/>
            <a:pathLst>
              <a:path w="9745" h="8337" extrusionOk="0">
                <a:moveTo>
                  <a:pt x="5559" y="1576"/>
                </a:moveTo>
                <a:cubicBezTo>
                  <a:pt x="6878" y="1576"/>
                  <a:pt x="8152" y="2615"/>
                  <a:pt x="8152" y="4204"/>
                </a:cubicBezTo>
                <a:cubicBezTo>
                  <a:pt x="8152" y="5605"/>
                  <a:pt x="7006" y="6751"/>
                  <a:pt x="5541" y="6751"/>
                </a:cubicBezTo>
                <a:cubicBezTo>
                  <a:pt x="3248" y="6751"/>
                  <a:pt x="2102" y="3949"/>
                  <a:pt x="3758" y="2357"/>
                </a:cubicBezTo>
                <a:cubicBezTo>
                  <a:pt x="4276" y="1818"/>
                  <a:pt x="4923" y="1576"/>
                  <a:pt x="5559" y="1576"/>
                </a:cubicBezTo>
                <a:close/>
                <a:moveTo>
                  <a:pt x="5541" y="1"/>
                </a:moveTo>
                <a:cubicBezTo>
                  <a:pt x="1847" y="1"/>
                  <a:pt x="1" y="4458"/>
                  <a:pt x="2612" y="7070"/>
                </a:cubicBezTo>
                <a:cubicBezTo>
                  <a:pt x="3467" y="7945"/>
                  <a:pt x="4527" y="8336"/>
                  <a:pt x="5566" y="8336"/>
                </a:cubicBezTo>
                <a:cubicBezTo>
                  <a:pt x="7699" y="8336"/>
                  <a:pt x="9744" y="6688"/>
                  <a:pt x="9744" y="4204"/>
                </a:cubicBezTo>
                <a:cubicBezTo>
                  <a:pt x="9744" y="1847"/>
                  <a:pt x="7897" y="1"/>
                  <a:pt x="554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22"/>
          <p:cNvSpPr/>
          <p:nvPr/>
        </p:nvSpPr>
        <p:spPr>
          <a:xfrm>
            <a:off x="2385439" y="1418388"/>
            <a:ext cx="233831" cy="200502"/>
          </a:xfrm>
          <a:custGeom>
            <a:avLst/>
            <a:gdLst/>
            <a:ahLst/>
            <a:cxnLst/>
            <a:rect l="l" t="t" r="r" b="b"/>
            <a:pathLst>
              <a:path w="9745" h="8356" extrusionOk="0">
                <a:moveTo>
                  <a:pt x="4034" y="1603"/>
                </a:moveTo>
                <a:cubicBezTo>
                  <a:pt x="4070" y="1603"/>
                  <a:pt x="4105" y="1604"/>
                  <a:pt x="4140" y="1605"/>
                </a:cubicBezTo>
                <a:cubicBezTo>
                  <a:pt x="6433" y="1605"/>
                  <a:pt x="7579" y="4344"/>
                  <a:pt x="5987" y="6000"/>
                </a:cubicBezTo>
                <a:cubicBezTo>
                  <a:pt x="5456" y="6531"/>
                  <a:pt x="4813" y="6767"/>
                  <a:pt x="4185" y="6767"/>
                </a:cubicBezTo>
                <a:cubicBezTo>
                  <a:pt x="2856" y="6767"/>
                  <a:pt x="1593" y="5710"/>
                  <a:pt x="1593" y="4153"/>
                </a:cubicBezTo>
                <a:cubicBezTo>
                  <a:pt x="1593" y="2787"/>
                  <a:pt x="2682" y="1603"/>
                  <a:pt x="4034" y="1603"/>
                </a:cubicBezTo>
                <a:close/>
                <a:moveTo>
                  <a:pt x="4189" y="0"/>
                </a:moveTo>
                <a:cubicBezTo>
                  <a:pt x="2041" y="0"/>
                  <a:pt x="1" y="1654"/>
                  <a:pt x="1" y="4153"/>
                </a:cubicBezTo>
                <a:cubicBezTo>
                  <a:pt x="1" y="6509"/>
                  <a:pt x="1848" y="8356"/>
                  <a:pt x="4140" y="8356"/>
                </a:cubicBezTo>
                <a:cubicBezTo>
                  <a:pt x="7898" y="8356"/>
                  <a:pt x="9744" y="3834"/>
                  <a:pt x="7133" y="1223"/>
                </a:cubicBezTo>
                <a:cubicBezTo>
                  <a:pt x="6268" y="379"/>
                  <a:pt x="5216" y="0"/>
                  <a:pt x="418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22"/>
          <p:cNvSpPr/>
          <p:nvPr/>
        </p:nvSpPr>
        <p:spPr>
          <a:xfrm>
            <a:off x="3338976" y="2473808"/>
            <a:ext cx="189513" cy="161270"/>
          </a:xfrm>
          <a:custGeom>
            <a:avLst/>
            <a:gdLst/>
            <a:ahLst/>
            <a:cxnLst/>
            <a:rect l="l" t="t" r="r" b="b"/>
            <a:pathLst>
              <a:path w="7898" h="6721" extrusionOk="0">
                <a:moveTo>
                  <a:pt x="4472" y="0"/>
                </a:moveTo>
                <a:cubicBezTo>
                  <a:pt x="3635" y="0"/>
                  <a:pt x="2785" y="307"/>
                  <a:pt x="2102" y="989"/>
                </a:cubicBezTo>
                <a:cubicBezTo>
                  <a:pt x="1" y="3091"/>
                  <a:pt x="1465" y="6721"/>
                  <a:pt x="4522" y="6721"/>
                </a:cubicBezTo>
                <a:cubicBezTo>
                  <a:pt x="6369" y="6721"/>
                  <a:pt x="7897" y="5256"/>
                  <a:pt x="7897" y="3345"/>
                </a:cubicBezTo>
                <a:cubicBezTo>
                  <a:pt x="7897" y="1324"/>
                  <a:pt x="6213" y="0"/>
                  <a:pt x="447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22"/>
          <p:cNvSpPr/>
          <p:nvPr/>
        </p:nvSpPr>
        <p:spPr>
          <a:xfrm>
            <a:off x="742741" y="4509280"/>
            <a:ext cx="189513" cy="162758"/>
          </a:xfrm>
          <a:custGeom>
            <a:avLst/>
            <a:gdLst/>
            <a:ahLst/>
            <a:cxnLst/>
            <a:rect l="l" t="t" r="r" b="b"/>
            <a:pathLst>
              <a:path w="7898" h="6783" extrusionOk="0">
                <a:moveTo>
                  <a:pt x="4464" y="0"/>
                </a:moveTo>
                <a:cubicBezTo>
                  <a:pt x="3629" y="0"/>
                  <a:pt x="2782" y="307"/>
                  <a:pt x="2102" y="987"/>
                </a:cubicBezTo>
                <a:cubicBezTo>
                  <a:pt x="0" y="3089"/>
                  <a:pt x="1465" y="6782"/>
                  <a:pt x="4522" y="6782"/>
                </a:cubicBezTo>
                <a:cubicBezTo>
                  <a:pt x="6369" y="6782"/>
                  <a:pt x="7897" y="5254"/>
                  <a:pt x="7897" y="3407"/>
                </a:cubicBezTo>
                <a:cubicBezTo>
                  <a:pt x="7897" y="1340"/>
                  <a:pt x="6207" y="0"/>
                  <a:pt x="446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22"/>
          <p:cNvSpPr/>
          <p:nvPr/>
        </p:nvSpPr>
        <p:spPr>
          <a:xfrm>
            <a:off x="3910489" y="755070"/>
            <a:ext cx="187977" cy="162422"/>
          </a:xfrm>
          <a:custGeom>
            <a:avLst/>
            <a:gdLst/>
            <a:ahLst/>
            <a:cxnLst/>
            <a:rect l="l" t="t" r="r" b="b"/>
            <a:pathLst>
              <a:path w="7834" h="6769" extrusionOk="0">
                <a:moveTo>
                  <a:pt x="4420" y="0"/>
                </a:moveTo>
                <a:cubicBezTo>
                  <a:pt x="3604" y="0"/>
                  <a:pt x="2774" y="301"/>
                  <a:pt x="2102" y="974"/>
                </a:cubicBezTo>
                <a:cubicBezTo>
                  <a:pt x="0" y="3139"/>
                  <a:pt x="1465" y="6769"/>
                  <a:pt x="4458" y="6769"/>
                </a:cubicBezTo>
                <a:cubicBezTo>
                  <a:pt x="6369" y="6769"/>
                  <a:pt x="7833" y="5241"/>
                  <a:pt x="7833" y="3394"/>
                </a:cubicBezTo>
                <a:cubicBezTo>
                  <a:pt x="7833" y="1358"/>
                  <a:pt x="6155" y="0"/>
                  <a:pt x="442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22"/>
          <p:cNvSpPr/>
          <p:nvPr/>
        </p:nvSpPr>
        <p:spPr>
          <a:xfrm>
            <a:off x="1221034" y="4212030"/>
            <a:ext cx="276182" cy="199518"/>
          </a:xfrm>
          <a:custGeom>
            <a:avLst/>
            <a:gdLst/>
            <a:ahLst/>
            <a:cxnLst/>
            <a:rect l="l" t="t" r="r" b="b"/>
            <a:pathLst>
              <a:path w="11510" h="8315" extrusionOk="0">
                <a:moveTo>
                  <a:pt x="6004" y="1555"/>
                </a:moveTo>
                <a:cubicBezTo>
                  <a:pt x="7334" y="1555"/>
                  <a:pt x="8598" y="2583"/>
                  <a:pt x="8598" y="4141"/>
                </a:cubicBezTo>
                <a:cubicBezTo>
                  <a:pt x="8598" y="5542"/>
                  <a:pt x="7452" y="6688"/>
                  <a:pt x="6051" y="6752"/>
                </a:cubicBezTo>
                <a:cubicBezTo>
                  <a:pt x="3758" y="6752"/>
                  <a:pt x="2612" y="3950"/>
                  <a:pt x="4204" y="2294"/>
                </a:cubicBezTo>
                <a:cubicBezTo>
                  <a:pt x="4734" y="1784"/>
                  <a:pt x="5377" y="1555"/>
                  <a:pt x="6004" y="1555"/>
                </a:cubicBezTo>
                <a:close/>
                <a:moveTo>
                  <a:pt x="6130" y="1"/>
                </a:moveTo>
                <a:cubicBezTo>
                  <a:pt x="6104" y="1"/>
                  <a:pt x="6077" y="1"/>
                  <a:pt x="6051" y="2"/>
                </a:cubicBezTo>
                <a:cubicBezTo>
                  <a:pt x="4013" y="2"/>
                  <a:pt x="2293" y="1403"/>
                  <a:pt x="1975" y="3377"/>
                </a:cubicBezTo>
                <a:lnTo>
                  <a:pt x="1083" y="3377"/>
                </a:lnTo>
                <a:cubicBezTo>
                  <a:pt x="1" y="3377"/>
                  <a:pt x="1" y="4969"/>
                  <a:pt x="1083" y="4969"/>
                </a:cubicBezTo>
                <a:lnTo>
                  <a:pt x="1975" y="4969"/>
                </a:lnTo>
                <a:cubicBezTo>
                  <a:pt x="2367" y="7090"/>
                  <a:pt x="4189" y="8314"/>
                  <a:pt x="6051" y="8314"/>
                </a:cubicBezTo>
                <a:cubicBezTo>
                  <a:pt x="7208" y="8314"/>
                  <a:pt x="8380" y="7841"/>
                  <a:pt x="9235" y="6816"/>
                </a:cubicBezTo>
                <a:cubicBezTo>
                  <a:pt x="11510" y="4098"/>
                  <a:pt x="9583" y="1"/>
                  <a:pt x="613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22"/>
          <p:cNvSpPr/>
          <p:nvPr/>
        </p:nvSpPr>
        <p:spPr>
          <a:xfrm>
            <a:off x="-707421" y="2509753"/>
            <a:ext cx="195607" cy="1401284"/>
          </a:xfrm>
          <a:custGeom>
            <a:avLst/>
            <a:gdLst/>
            <a:ahLst/>
            <a:cxnLst/>
            <a:rect l="l" t="t" r="r" b="b"/>
            <a:pathLst>
              <a:path w="8152" h="58399" extrusionOk="0">
                <a:moveTo>
                  <a:pt x="5859" y="13438"/>
                </a:moveTo>
                <a:lnTo>
                  <a:pt x="6369" y="20634"/>
                </a:lnTo>
                <a:lnTo>
                  <a:pt x="1783" y="20634"/>
                </a:lnTo>
                <a:lnTo>
                  <a:pt x="2293" y="13438"/>
                </a:lnTo>
                <a:close/>
                <a:moveTo>
                  <a:pt x="4076" y="1"/>
                </a:moveTo>
                <a:lnTo>
                  <a:pt x="3376" y="1593"/>
                </a:lnTo>
                <a:cubicBezTo>
                  <a:pt x="2611" y="3312"/>
                  <a:pt x="0" y="8980"/>
                  <a:pt x="0" y="10254"/>
                </a:cubicBezTo>
                <a:cubicBezTo>
                  <a:pt x="64" y="11082"/>
                  <a:pt x="319" y="11909"/>
                  <a:pt x="765" y="12610"/>
                </a:cubicBezTo>
                <a:lnTo>
                  <a:pt x="191" y="20634"/>
                </a:lnTo>
                <a:lnTo>
                  <a:pt x="128" y="20634"/>
                </a:lnTo>
                <a:lnTo>
                  <a:pt x="128" y="21462"/>
                </a:lnTo>
                <a:lnTo>
                  <a:pt x="64" y="22226"/>
                </a:lnTo>
                <a:lnTo>
                  <a:pt x="128" y="22226"/>
                </a:lnTo>
                <a:lnTo>
                  <a:pt x="765" y="58399"/>
                </a:lnTo>
                <a:lnTo>
                  <a:pt x="7388" y="58399"/>
                </a:lnTo>
                <a:lnTo>
                  <a:pt x="8025" y="22163"/>
                </a:lnTo>
                <a:lnTo>
                  <a:pt x="8088" y="22163"/>
                </a:lnTo>
                <a:lnTo>
                  <a:pt x="8025" y="21398"/>
                </a:lnTo>
                <a:lnTo>
                  <a:pt x="8025" y="20571"/>
                </a:lnTo>
                <a:lnTo>
                  <a:pt x="7961" y="20571"/>
                </a:lnTo>
                <a:lnTo>
                  <a:pt x="7388" y="12546"/>
                </a:lnTo>
                <a:cubicBezTo>
                  <a:pt x="7833" y="11846"/>
                  <a:pt x="8088" y="11018"/>
                  <a:pt x="8152" y="10254"/>
                </a:cubicBezTo>
                <a:cubicBezTo>
                  <a:pt x="8152" y="8980"/>
                  <a:pt x="5605" y="3312"/>
                  <a:pt x="4840" y="1593"/>
                </a:cubicBezTo>
                <a:lnTo>
                  <a:pt x="407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22"/>
          <p:cNvSpPr/>
          <p:nvPr/>
        </p:nvSpPr>
        <p:spPr>
          <a:xfrm>
            <a:off x="3578878" y="1713623"/>
            <a:ext cx="779358" cy="716707"/>
          </a:xfrm>
          <a:custGeom>
            <a:avLst/>
            <a:gdLst/>
            <a:ahLst/>
            <a:cxnLst/>
            <a:rect l="l" t="t" r="r" b="b"/>
            <a:pathLst>
              <a:path w="32480" h="29869" extrusionOk="0">
                <a:moveTo>
                  <a:pt x="27258" y="1592"/>
                </a:moveTo>
                <a:cubicBezTo>
                  <a:pt x="29232" y="1592"/>
                  <a:pt x="30888" y="3248"/>
                  <a:pt x="30888" y="5222"/>
                </a:cubicBezTo>
                <a:lnTo>
                  <a:pt x="30888" y="16112"/>
                </a:lnTo>
                <a:cubicBezTo>
                  <a:pt x="30888" y="18086"/>
                  <a:pt x="29232" y="19679"/>
                  <a:pt x="27258" y="19679"/>
                </a:cubicBezTo>
                <a:lnTo>
                  <a:pt x="24328" y="19679"/>
                </a:lnTo>
                <a:lnTo>
                  <a:pt x="18151" y="25856"/>
                </a:lnTo>
                <a:lnTo>
                  <a:pt x="18406" y="19679"/>
                </a:lnTo>
                <a:lnTo>
                  <a:pt x="5223" y="19679"/>
                </a:lnTo>
                <a:cubicBezTo>
                  <a:pt x="3249" y="19679"/>
                  <a:pt x="1593" y="18086"/>
                  <a:pt x="1593" y="16112"/>
                </a:cubicBezTo>
                <a:lnTo>
                  <a:pt x="1593" y="5222"/>
                </a:lnTo>
                <a:cubicBezTo>
                  <a:pt x="1593" y="3248"/>
                  <a:pt x="3249" y="1592"/>
                  <a:pt x="5223" y="1592"/>
                </a:cubicBezTo>
                <a:close/>
                <a:moveTo>
                  <a:pt x="5223" y="0"/>
                </a:moveTo>
                <a:cubicBezTo>
                  <a:pt x="2357" y="0"/>
                  <a:pt x="1" y="2357"/>
                  <a:pt x="1" y="5222"/>
                </a:cubicBezTo>
                <a:lnTo>
                  <a:pt x="1" y="16112"/>
                </a:lnTo>
                <a:cubicBezTo>
                  <a:pt x="1" y="18978"/>
                  <a:pt x="2357" y="21271"/>
                  <a:pt x="5223" y="21271"/>
                </a:cubicBezTo>
                <a:lnTo>
                  <a:pt x="16750" y="21271"/>
                </a:lnTo>
                <a:lnTo>
                  <a:pt x="16431" y="29868"/>
                </a:lnTo>
                <a:lnTo>
                  <a:pt x="25029" y="21271"/>
                </a:lnTo>
                <a:lnTo>
                  <a:pt x="27258" y="21271"/>
                </a:lnTo>
                <a:cubicBezTo>
                  <a:pt x="30187" y="21271"/>
                  <a:pt x="32480" y="18978"/>
                  <a:pt x="32480" y="16112"/>
                </a:cubicBezTo>
                <a:lnTo>
                  <a:pt x="32480" y="5222"/>
                </a:lnTo>
                <a:cubicBezTo>
                  <a:pt x="32480" y="2357"/>
                  <a:pt x="30123" y="0"/>
                  <a:pt x="2725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22"/>
          <p:cNvSpPr/>
          <p:nvPr/>
        </p:nvSpPr>
        <p:spPr>
          <a:xfrm>
            <a:off x="-1387439" y="827319"/>
            <a:ext cx="932182" cy="716707"/>
          </a:xfrm>
          <a:custGeom>
            <a:avLst/>
            <a:gdLst/>
            <a:ahLst/>
            <a:cxnLst/>
            <a:rect l="l" t="t" r="r" b="b"/>
            <a:pathLst>
              <a:path w="38849" h="29869" extrusionOk="0">
                <a:moveTo>
                  <a:pt x="33626" y="1593"/>
                </a:moveTo>
                <a:cubicBezTo>
                  <a:pt x="35600" y="1593"/>
                  <a:pt x="37256" y="3248"/>
                  <a:pt x="37256" y="5223"/>
                </a:cubicBezTo>
                <a:lnTo>
                  <a:pt x="37256" y="16113"/>
                </a:lnTo>
                <a:cubicBezTo>
                  <a:pt x="37256" y="18087"/>
                  <a:pt x="35600" y="19679"/>
                  <a:pt x="33626" y="19743"/>
                </a:cubicBezTo>
                <a:lnTo>
                  <a:pt x="30697" y="19743"/>
                </a:lnTo>
                <a:lnTo>
                  <a:pt x="24519" y="25856"/>
                </a:lnTo>
                <a:lnTo>
                  <a:pt x="24774" y="19679"/>
                </a:lnTo>
                <a:lnTo>
                  <a:pt x="5223" y="19679"/>
                </a:lnTo>
                <a:cubicBezTo>
                  <a:pt x="3249" y="19679"/>
                  <a:pt x="1593" y="18087"/>
                  <a:pt x="1593" y="16113"/>
                </a:cubicBezTo>
                <a:lnTo>
                  <a:pt x="1593" y="5223"/>
                </a:lnTo>
                <a:cubicBezTo>
                  <a:pt x="1593" y="3248"/>
                  <a:pt x="3249" y="1593"/>
                  <a:pt x="5223" y="1593"/>
                </a:cubicBezTo>
                <a:close/>
                <a:moveTo>
                  <a:pt x="5223" y="1"/>
                </a:moveTo>
                <a:cubicBezTo>
                  <a:pt x="2357" y="1"/>
                  <a:pt x="1" y="2357"/>
                  <a:pt x="1" y="5223"/>
                </a:cubicBezTo>
                <a:lnTo>
                  <a:pt x="1" y="16113"/>
                </a:lnTo>
                <a:cubicBezTo>
                  <a:pt x="1" y="18978"/>
                  <a:pt x="2357" y="21335"/>
                  <a:pt x="5223" y="21335"/>
                </a:cubicBezTo>
                <a:lnTo>
                  <a:pt x="23118" y="21335"/>
                </a:lnTo>
                <a:lnTo>
                  <a:pt x="22800" y="29868"/>
                </a:lnTo>
                <a:lnTo>
                  <a:pt x="31397" y="21335"/>
                </a:lnTo>
                <a:lnTo>
                  <a:pt x="33626" y="21335"/>
                </a:lnTo>
                <a:cubicBezTo>
                  <a:pt x="36556" y="21271"/>
                  <a:pt x="38848" y="18978"/>
                  <a:pt x="38848" y="16113"/>
                </a:cubicBezTo>
                <a:lnTo>
                  <a:pt x="38848" y="5223"/>
                </a:lnTo>
                <a:cubicBezTo>
                  <a:pt x="38848" y="2357"/>
                  <a:pt x="36556" y="1"/>
                  <a:pt x="3362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22"/>
          <p:cNvSpPr/>
          <p:nvPr/>
        </p:nvSpPr>
        <p:spPr>
          <a:xfrm>
            <a:off x="3328274" y="2971248"/>
            <a:ext cx="236879" cy="1473101"/>
          </a:xfrm>
          <a:custGeom>
            <a:avLst/>
            <a:gdLst/>
            <a:ahLst/>
            <a:cxnLst/>
            <a:rect l="l" t="t" r="r" b="b"/>
            <a:pathLst>
              <a:path w="9872" h="61392" extrusionOk="0">
                <a:moveTo>
                  <a:pt x="6751" y="16431"/>
                </a:moveTo>
                <a:lnTo>
                  <a:pt x="7261" y="23563"/>
                </a:lnTo>
                <a:lnTo>
                  <a:pt x="2675" y="23563"/>
                </a:lnTo>
                <a:lnTo>
                  <a:pt x="3121" y="16431"/>
                </a:lnTo>
                <a:close/>
                <a:moveTo>
                  <a:pt x="4522" y="0"/>
                </a:moveTo>
                <a:cubicBezTo>
                  <a:pt x="3312" y="2229"/>
                  <a:pt x="1" y="8661"/>
                  <a:pt x="1" y="10890"/>
                </a:cubicBezTo>
                <a:cubicBezTo>
                  <a:pt x="1" y="12482"/>
                  <a:pt x="765" y="13947"/>
                  <a:pt x="1975" y="14902"/>
                </a:cubicBezTo>
                <a:lnTo>
                  <a:pt x="1657" y="14902"/>
                </a:lnTo>
                <a:lnTo>
                  <a:pt x="1020" y="23627"/>
                </a:lnTo>
                <a:lnTo>
                  <a:pt x="956" y="23627"/>
                </a:lnTo>
                <a:lnTo>
                  <a:pt x="956" y="24455"/>
                </a:lnTo>
                <a:lnTo>
                  <a:pt x="956" y="25219"/>
                </a:lnTo>
                <a:lnTo>
                  <a:pt x="1020" y="25219"/>
                </a:lnTo>
                <a:lnTo>
                  <a:pt x="1593" y="61391"/>
                </a:lnTo>
                <a:lnTo>
                  <a:pt x="8216" y="61391"/>
                </a:lnTo>
                <a:lnTo>
                  <a:pt x="8853" y="25219"/>
                </a:lnTo>
                <a:lnTo>
                  <a:pt x="8916" y="25219"/>
                </a:lnTo>
                <a:lnTo>
                  <a:pt x="8853" y="24455"/>
                </a:lnTo>
                <a:lnTo>
                  <a:pt x="8853" y="23627"/>
                </a:lnTo>
                <a:lnTo>
                  <a:pt x="8789" y="23627"/>
                </a:lnTo>
                <a:lnTo>
                  <a:pt x="8216" y="14902"/>
                </a:lnTo>
                <a:lnTo>
                  <a:pt x="7834" y="14902"/>
                </a:lnTo>
                <a:cubicBezTo>
                  <a:pt x="9108" y="13947"/>
                  <a:pt x="9872" y="12482"/>
                  <a:pt x="9872" y="10890"/>
                </a:cubicBezTo>
                <a:cubicBezTo>
                  <a:pt x="9872" y="8661"/>
                  <a:pt x="6560" y="2229"/>
                  <a:pt x="5350" y="0"/>
                </a:cubicBezTo>
                <a:lnTo>
                  <a:pt x="5350" y="9553"/>
                </a:lnTo>
                <a:cubicBezTo>
                  <a:pt x="7261" y="10062"/>
                  <a:pt x="6879" y="12801"/>
                  <a:pt x="4904" y="12801"/>
                </a:cubicBezTo>
                <a:cubicBezTo>
                  <a:pt x="2994" y="12801"/>
                  <a:pt x="2612" y="10062"/>
                  <a:pt x="4522" y="9553"/>
                </a:cubicBezTo>
                <a:lnTo>
                  <a:pt x="452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22"/>
          <p:cNvSpPr/>
          <p:nvPr/>
        </p:nvSpPr>
        <p:spPr>
          <a:xfrm>
            <a:off x="3759681" y="2919947"/>
            <a:ext cx="126382" cy="71193"/>
          </a:xfrm>
          <a:custGeom>
            <a:avLst/>
            <a:gdLst/>
            <a:ahLst/>
            <a:cxnLst/>
            <a:rect l="l" t="t" r="r" b="b"/>
            <a:pathLst>
              <a:path w="5267" h="2967" extrusionOk="0">
                <a:moveTo>
                  <a:pt x="1179" y="1"/>
                </a:moveTo>
                <a:cubicBezTo>
                  <a:pt x="396" y="1"/>
                  <a:pt x="0" y="1235"/>
                  <a:pt x="936" y="1565"/>
                </a:cubicBezTo>
                <a:cubicBezTo>
                  <a:pt x="1891" y="1947"/>
                  <a:pt x="2846" y="2329"/>
                  <a:pt x="3802" y="2839"/>
                </a:cubicBezTo>
                <a:cubicBezTo>
                  <a:pt x="3865" y="2902"/>
                  <a:pt x="3993" y="2966"/>
                  <a:pt x="4120" y="2966"/>
                </a:cubicBezTo>
                <a:cubicBezTo>
                  <a:pt x="4948" y="2966"/>
                  <a:pt x="5266" y="1820"/>
                  <a:pt x="4502" y="1438"/>
                </a:cubicBezTo>
                <a:cubicBezTo>
                  <a:pt x="3547" y="928"/>
                  <a:pt x="2528" y="482"/>
                  <a:pt x="1573" y="100"/>
                </a:cubicBezTo>
                <a:cubicBezTo>
                  <a:pt x="1434" y="31"/>
                  <a:pt x="1302" y="1"/>
                  <a:pt x="117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22"/>
          <p:cNvSpPr/>
          <p:nvPr/>
        </p:nvSpPr>
        <p:spPr>
          <a:xfrm>
            <a:off x="4206947" y="3632911"/>
            <a:ext cx="151288" cy="169645"/>
          </a:xfrm>
          <a:custGeom>
            <a:avLst/>
            <a:gdLst/>
            <a:ahLst/>
            <a:cxnLst/>
            <a:rect l="l" t="t" r="r" b="b"/>
            <a:pathLst>
              <a:path w="6305" h="7070" extrusionOk="0">
                <a:moveTo>
                  <a:pt x="3121" y="0"/>
                </a:moveTo>
                <a:cubicBezTo>
                  <a:pt x="2675" y="0"/>
                  <a:pt x="2293" y="319"/>
                  <a:pt x="2293" y="765"/>
                </a:cubicBezTo>
                <a:lnTo>
                  <a:pt x="0" y="765"/>
                </a:lnTo>
                <a:lnTo>
                  <a:pt x="0" y="7069"/>
                </a:lnTo>
                <a:lnTo>
                  <a:pt x="6305" y="7069"/>
                </a:lnTo>
                <a:lnTo>
                  <a:pt x="6305" y="828"/>
                </a:lnTo>
                <a:lnTo>
                  <a:pt x="3885" y="828"/>
                </a:lnTo>
                <a:lnTo>
                  <a:pt x="3885" y="765"/>
                </a:lnTo>
                <a:cubicBezTo>
                  <a:pt x="3885" y="319"/>
                  <a:pt x="3566" y="0"/>
                  <a:pt x="312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22"/>
          <p:cNvSpPr/>
          <p:nvPr/>
        </p:nvSpPr>
        <p:spPr>
          <a:xfrm>
            <a:off x="3902835" y="2990972"/>
            <a:ext cx="301065" cy="314934"/>
          </a:xfrm>
          <a:custGeom>
            <a:avLst/>
            <a:gdLst/>
            <a:ahLst/>
            <a:cxnLst/>
            <a:rect l="l" t="t" r="r" b="b"/>
            <a:pathLst>
              <a:path w="12547" h="13125" extrusionOk="0">
                <a:moveTo>
                  <a:pt x="920" y="1"/>
                </a:moveTo>
                <a:cubicBezTo>
                  <a:pt x="664" y="1"/>
                  <a:pt x="420" y="141"/>
                  <a:pt x="256" y="388"/>
                </a:cubicBezTo>
                <a:cubicBezTo>
                  <a:pt x="1" y="707"/>
                  <a:pt x="128" y="1216"/>
                  <a:pt x="510" y="1471"/>
                </a:cubicBezTo>
                <a:cubicBezTo>
                  <a:pt x="1338" y="2044"/>
                  <a:pt x="2166" y="2617"/>
                  <a:pt x="2994" y="3318"/>
                </a:cubicBezTo>
                <a:cubicBezTo>
                  <a:pt x="3121" y="3381"/>
                  <a:pt x="3312" y="3445"/>
                  <a:pt x="3504" y="3445"/>
                </a:cubicBezTo>
                <a:lnTo>
                  <a:pt x="3567" y="3445"/>
                </a:lnTo>
                <a:lnTo>
                  <a:pt x="3567" y="9049"/>
                </a:lnTo>
                <a:lnTo>
                  <a:pt x="9490" y="9049"/>
                </a:lnTo>
                <a:cubicBezTo>
                  <a:pt x="9171" y="9304"/>
                  <a:pt x="9108" y="9750"/>
                  <a:pt x="9299" y="10068"/>
                </a:cubicBezTo>
                <a:cubicBezTo>
                  <a:pt x="9936" y="10960"/>
                  <a:pt x="10445" y="11851"/>
                  <a:pt x="10955" y="12743"/>
                </a:cubicBezTo>
                <a:cubicBezTo>
                  <a:pt x="11082" y="12998"/>
                  <a:pt x="11337" y="13125"/>
                  <a:pt x="11655" y="13125"/>
                </a:cubicBezTo>
                <a:cubicBezTo>
                  <a:pt x="11782" y="13125"/>
                  <a:pt x="11910" y="13125"/>
                  <a:pt x="12037" y="12998"/>
                </a:cubicBezTo>
                <a:cubicBezTo>
                  <a:pt x="12419" y="12807"/>
                  <a:pt x="12547" y="12361"/>
                  <a:pt x="12356" y="11915"/>
                </a:cubicBezTo>
                <a:cubicBezTo>
                  <a:pt x="11846" y="11023"/>
                  <a:pt x="11273" y="10068"/>
                  <a:pt x="10636" y="9177"/>
                </a:cubicBezTo>
                <a:cubicBezTo>
                  <a:pt x="10445" y="8922"/>
                  <a:pt x="10190" y="8858"/>
                  <a:pt x="9872" y="8858"/>
                </a:cubicBezTo>
                <a:lnTo>
                  <a:pt x="9872" y="2744"/>
                </a:lnTo>
                <a:lnTo>
                  <a:pt x="4268" y="2744"/>
                </a:lnTo>
                <a:cubicBezTo>
                  <a:pt x="4268" y="2490"/>
                  <a:pt x="4204" y="2235"/>
                  <a:pt x="4013" y="2044"/>
                </a:cubicBezTo>
                <a:cubicBezTo>
                  <a:pt x="3121" y="1407"/>
                  <a:pt x="2230" y="707"/>
                  <a:pt x="1338" y="133"/>
                </a:cubicBezTo>
                <a:cubicBezTo>
                  <a:pt x="1203" y="43"/>
                  <a:pt x="1060" y="1"/>
                  <a:pt x="92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22"/>
          <p:cNvSpPr/>
          <p:nvPr/>
        </p:nvSpPr>
        <p:spPr>
          <a:xfrm>
            <a:off x="3358844" y="2801628"/>
            <a:ext cx="234863" cy="151288"/>
          </a:xfrm>
          <a:custGeom>
            <a:avLst/>
            <a:gdLst/>
            <a:ahLst/>
            <a:cxnLst/>
            <a:rect l="l" t="t" r="r" b="b"/>
            <a:pathLst>
              <a:path w="9788" h="6305" extrusionOk="0">
                <a:moveTo>
                  <a:pt x="0" y="0"/>
                </a:moveTo>
                <a:lnTo>
                  <a:pt x="0" y="6305"/>
                </a:lnTo>
                <a:lnTo>
                  <a:pt x="6305" y="6305"/>
                </a:lnTo>
                <a:lnTo>
                  <a:pt x="6305" y="4140"/>
                </a:lnTo>
                <a:cubicBezTo>
                  <a:pt x="7133" y="4140"/>
                  <a:pt x="7834" y="4203"/>
                  <a:pt x="8598" y="4267"/>
                </a:cubicBezTo>
                <a:lnTo>
                  <a:pt x="8725" y="4267"/>
                </a:lnTo>
                <a:cubicBezTo>
                  <a:pt x="8745" y="4268"/>
                  <a:pt x="8765" y="4269"/>
                  <a:pt x="8784" y="4269"/>
                </a:cubicBezTo>
                <a:cubicBezTo>
                  <a:pt x="9746" y="4269"/>
                  <a:pt x="9788" y="2737"/>
                  <a:pt x="8789" y="2675"/>
                </a:cubicBezTo>
                <a:cubicBezTo>
                  <a:pt x="7961" y="2611"/>
                  <a:pt x="7133" y="2548"/>
                  <a:pt x="6305" y="2548"/>
                </a:cubicBezTo>
                <a:lnTo>
                  <a:pt x="630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22"/>
          <p:cNvSpPr/>
          <p:nvPr/>
        </p:nvSpPr>
        <p:spPr>
          <a:xfrm>
            <a:off x="4240660" y="3481406"/>
            <a:ext cx="56460" cy="113328"/>
          </a:xfrm>
          <a:custGeom>
            <a:avLst/>
            <a:gdLst/>
            <a:ahLst/>
            <a:cxnLst/>
            <a:rect l="l" t="t" r="r" b="b"/>
            <a:pathLst>
              <a:path w="2353" h="4723" extrusionOk="0">
                <a:moveTo>
                  <a:pt x="968" y="1"/>
                </a:moveTo>
                <a:cubicBezTo>
                  <a:pt x="491" y="1"/>
                  <a:pt x="1" y="395"/>
                  <a:pt x="187" y="1029"/>
                </a:cubicBezTo>
                <a:cubicBezTo>
                  <a:pt x="378" y="1984"/>
                  <a:pt x="569" y="3003"/>
                  <a:pt x="697" y="4022"/>
                </a:cubicBezTo>
                <a:cubicBezTo>
                  <a:pt x="760" y="4404"/>
                  <a:pt x="1079" y="4722"/>
                  <a:pt x="1524" y="4722"/>
                </a:cubicBezTo>
                <a:lnTo>
                  <a:pt x="1588" y="4722"/>
                </a:lnTo>
                <a:cubicBezTo>
                  <a:pt x="2034" y="4659"/>
                  <a:pt x="2352" y="4276"/>
                  <a:pt x="2289" y="3831"/>
                </a:cubicBezTo>
                <a:cubicBezTo>
                  <a:pt x="2161" y="2748"/>
                  <a:pt x="1970" y="1729"/>
                  <a:pt x="1716" y="646"/>
                </a:cubicBezTo>
                <a:cubicBezTo>
                  <a:pt x="1636" y="198"/>
                  <a:pt x="1306" y="1"/>
                  <a:pt x="96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22"/>
          <p:cNvSpPr/>
          <p:nvPr/>
        </p:nvSpPr>
        <p:spPr>
          <a:xfrm>
            <a:off x="3623197" y="2875820"/>
            <a:ext cx="116160" cy="57252"/>
          </a:xfrm>
          <a:custGeom>
            <a:avLst/>
            <a:gdLst/>
            <a:ahLst/>
            <a:cxnLst/>
            <a:rect l="l" t="t" r="r" b="b"/>
            <a:pathLst>
              <a:path w="4841" h="2386" extrusionOk="0">
                <a:moveTo>
                  <a:pt x="759" y="0"/>
                </a:moveTo>
                <a:cubicBezTo>
                  <a:pt x="402" y="0"/>
                  <a:pt x="118" y="287"/>
                  <a:pt x="64" y="666"/>
                </a:cubicBezTo>
                <a:cubicBezTo>
                  <a:pt x="1" y="1111"/>
                  <a:pt x="255" y="1557"/>
                  <a:pt x="701" y="1621"/>
                </a:cubicBezTo>
                <a:cubicBezTo>
                  <a:pt x="1720" y="1812"/>
                  <a:pt x="2739" y="2067"/>
                  <a:pt x="3694" y="2385"/>
                </a:cubicBezTo>
                <a:lnTo>
                  <a:pt x="3949" y="2385"/>
                </a:lnTo>
                <a:cubicBezTo>
                  <a:pt x="4268" y="2321"/>
                  <a:pt x="4586" y="2130"/>
                  <a:pt x="4713" y="1812"/>
                </a:cubicBezTo>
                <a:cubicBezTo>
                  <a:pt x="4841" y="1366"/>
                  <a:pt x="4586" y="920"/>
                  <a:pt x="4140" y="793"/>
                </a:cubicBezTo>
                <a:cubicBezTo>
                  <a:pt x="3121" y="475"/>
                  <a:pt x="2102" y="220"/>
                  <a:pt x="956" y="29"/>
                </a:cubicBezTo>
                <a:cubicBezTo>
                  <a:pt x="889" y="10"/>
                  <a:pt x="823" y="0"/>
                  <a:pt x="75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22"/>
          <p:cNvSpPr/>
          <p:nvPr/>
        </p:nvSpPr>
        <p:spPr>
          <a:xfrm>
            <a:off x="4191423" y="3335613"/>
            <a:ext cx="73593" cy="110881"/>
          </a:xfrm>
          <a:custGeom>
            <a:avLst/>
            <a:gdLst/>
            <a:ahLst/>
            <a:cxnLst/>
            <a:rect l="l" t="t" r="r" b="b"/>
            <a:pathLst>
              <a:path w="3067" h="4621" extrusionOk="0">
                <a:moveTo>
                  <a:pt x="1048" y="1"/>
                </a:moveTo>
                <a:cubicBezTo>
                  <a:pt x="518" y="1"/>
                  <a:pt x="0" y="525"/>
                  <a:pt x="329" y="1182"/>
                </a:cubicBezTo>
                <a:cubicBezTo>
                  <a:pt x="711" y="2074"/>
                  <a:pt x="1093" y="3092"/>
                  <a:pt x="1411" y="4048"/>
                </a:cubicBezTo>
                <a:cubicBezTo>
                  <a:pt x="1539" y="4366"/>
                  <a:pt x="1857" y="4621"/>
                  <a:pt x="2175" y="4621"/>
                </a:cubicBezTo>
                <a:cubicBezTo>
                  <a:pt x="2239" y="4621"/>
                  <a:pt x="2366" y="4621"/>
                  <a:pt x="2430" y="4557"/>
                </a:cubicBezTo>
                <a:cubicBezTo>
                  <a:pt x="2812" y="4430"/>
                  <a:pt x="3067" y="3984"/>
                  <a:pt x="2940" y="3538"/>
                </a:cubicBezTo>
                <a:cubicBezTo>
                  <a:pt x="2621" y="2519"/>
                  <a:pt x="2239" y="1500"/>
                  <a:pt x="1793" y="545"/>
                </a:cubicBezTo>
                <a:cubicBezTo>
                  <a:pt x="1635" y="160"/>
                  <a:pt x="1340" y="1"/>
                  <a:pt x="104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22"/>
          <p:cNvSpPr/>
          <p:nvPr/>
        </p:nvSpPr>
        <p:spPr>
          <a:xfrm>
            <a:off x="-1914609" y="1987070"/>
            <a:ext cx="215475" cy="415737"/>
          </a:xfrm>
          <a:custGeom>
            <a:avLst/>
            <a:gdLst/>
            <a:ahLst/>
            <a:cxnLst/>
            <a:rect l="l" t="t" r="r" b="b"/>
            <a:pathLst>
              <a:path w="8980" h="17326" extrusionOk="0">
                <a:moveTo>
                  <a:pt x="5509" y="0"/>
                </a:moveTo>
                <a:cubicBezTo>
                  <a:pt x="5187" y="0"/>
                  <a:pt x="4877" y="174"/>
                  <a:pt x="4776" y="577"/>
                </a:cubicBezTo>
                <a:cubicBezTo>
                  <a:pt x="4458" y="1659"/>
                  <a:pt x="4267" y="2742"/>
                  <a:pt x="4076" y="3761"/>
                </a:cubicBezTo>
                <a:cubicBezTo>
                  <a:pt x="4012" y="4079"/>
                  <a:pt x="4076" y="4334"/>
                  <a:pt x="4331" y="4525"/>
                </a:cubicBezTo>
                <a:lnTo>
                  <a:pt x="0" y="8856"/>
                </a:lnTo>
                <a:lnTo>
                  <a:pt x="4012" y="12868"/>
                </a:lnTo>
                <a:cubicBezTo>
                  <a:pt x="3757" y="12995"/>
                  <a:pt x="3694" y="13250"/>
                  <a:pt x="3694" y="13505"/>
                </a:cubicBezTo>
                <a:cubicBezTo>
                  <a:pt x="3821" y="14587"/>
                  <a:pt x="4012" y="15670"/>
                  <a:pt x="4203" y="16689"/>
                </a:cubicBezTo>
                <a:cubicBezTo>
                  <a:pt x="4267" y="17071"/>
                  <a:pt x="4585" y="17326"/>
                  <a:pt x="4967" y="17326"/>
                </a:cubicBezTo>
                <a:lnTo>
                  <a:pt x="5158" y="17326"/>
                </a:lnTo>
                <a:cubicBezTo>
                  <a:pt x="5541" y="17262"/>
                  <a:pt x="5859" y="16816"/>
                  <a:pt x="5732" y="16434"/>
                </a:cubicBezTo>
                <a:cubicBezTo>
                  <a:pt x="5541" y="15415"/>
                  <a:pt x="5413" y="14396"/>
                  <a:pt x="5286" y="13377"/>
                </a:cubicBezTo>
                <a:cubicBezTo>
                  <a:pt x="5222" y="13123"/>
                  <a:pt x="5158" y="12932"/>
                  <a:pt x="4967" y="12804"/>
                </a:cubicBezTo>
                <a:lnTo>
                  <a:pt x="8979" y="8856"/>
                </a:lnTo>
                <a:lnTo>
                  <a:pt x="4776" y="4716"/>
                </a:lnTo>
                <a:lnTo>
                  <a:pt x="4840" y="4716"/>
                </a:lnTo>
                <a:cubicBezTo>
                  <a:pt x="5222" y="4716"/>
                  <a:pt x="5541" y="4462"/>
                  <a:pt x="5668" y="4079"/>
                </a:cubicBezTo>
                <a:cubicBezTo>
                  <a:pt x="5859" y="3061"/>
                  <a:pt x="6050" y="2042"/>
                  <a:pt x="6368" y="1023"/>
                </a:cubicBezTo>
                <a:cubicBezTo>
                  <a:pt x="6522" y="407"/>
                  <a:pt x="6001" y="0"/>
                  <a:pt x="550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22"/>
          <p:cNvSpPr/>
          <p:nvPr/>
        </p:nvSpPr>
        <p:spPr>
          <a:xfrm>
            <a:off x="-1742565" y="2580202"/>
            <a:ext cx="87750" cy="103778"/>
          </a:xfrm>
          <a:custGeom>
            <a:avLst/>
            <a:gdLst/>
            <a:ahLst/>
            <a:cxnLst/>
            <a:rect l="l" t="t" r="r" b="b"/>
            <a:pathLst>
              <a:path w="3657" h="4325" extrusionOk="0">
                <a:moveTo>
                  <a:pt x="1064" y="1"/>
                </a:moveTo>
                <a:cubicBezTo>
                  <a:pt x="528" y="1"/>
                  <a:pt x="1" y="559"/>
                  <a:pt x="345" y="1204"/>
                </a:cubicBezTo>
                <a:cubicBezTo>
                  <a:pt x="918" y="2159"/>
                  <a:pt x="1427" y="3051"/>
                  <a:pt x="2064" y="3942"/>
                </a:cubicBezTo>
                <a:cubicBezTo>
                  <a:pt x="2192" y="4197"/>
                  <a:pt x="2446" y="4325"/>
                  <a:pt x="2701" y="4325"/>
                </a:cubicBezTo>
                <a:cubicBezTo>
                  <a:pt x="2892" y="4325"/>
                  <a:pt x="3019" y="4261"/>
                  <a:pt x="3147" y="4197"/>
                </a:cubicBezTo>
                <a:cubicBezTo>
                  <a:pt x="3529" y="3942"/>
                  <a:pt x="3656" y="3433"/>
                  <a:pt x="3402" y="3051"/>
                </a:cubicBezTo>
                <a:cubicBezTo>
                  <a:pt x="2828" y="2223"/>
                  <a:pt x="2255" y="1331"/>
                  <a:pt x="1746" y="440"/>
                </a:cubicBezTo>
                <a:cubicBezTo>
                  <a:pt x="1580" y="130"/>
                  <a:pt x="1321" y="1"/>
                  <a:pt x="106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22"/>
          <p:cNvSpPr/>
          <p:nvPr/>
        </p:nvSpPr>
        <p:spPr>
          <a:xfrm>
            <a:off x="-1796962" y="2440191"/>
            <a:ext cx="68794" cy="109321"/>
          </a:xfrm>
          <a:custGeom>
            <a:avLst/>
            <a:gdLst/>
            <a:ahLst/>
            <a:cxnLst/>
            <a:rect l="l" t="t" r="r" b="b"/>
            <a:pathLst>
              <a:path w="2867" h="4556" extrusionOk="0">
                <a:moveTo>
                  <a:pt x="908" y="1"/>
                </a:moveTo>
                <a:cubicBezTo>
                  <a:pt x="839" y="1"/>
                  <a:pt x="769" y="11"/>
                  <a:pt x="701" y="34"/>
                </a:cubicBezTo>
                <a:cubicBezTo>
                  <a:pt x="255" y="161"/>
                  <a:pt x="1" y="607"/>
                  <a:pt x="128" y="989"/>
                </a:cubicBezTo>
                <a:cubicBezTo>
                  <a:pt x="446" y="2072"/>
                  <a:pt x="829" y="3091"/>
                  <a:pt x="1274" y="4046"/>
                </a:cubicBezTo>
                <a:cubicBezTo>
                  <a:pt x="1402" y="4364"/>
                  <a:pt x="1656" y="4555"/>
                  <a:pt x="1975" y="4555"/>
                </a:cubicBezTo>
                <a:cubicBezTo>
                  <a:pt x="2102" y="4555"/>
                  <a:pt x="2230" y="4555"/>
                  <a:pt x="2293" y="4492"/>
                </a:cubicBezTo>
                <a:cubicBezTo>
                  <a:pt x="2675" y="4301"/>
                  <a:pt x="2866" y="3855"/>
                  <a:pt x="2675" y="3473"/>
                </a:cubicBezTo>
                <a:cubicBezTo>
                  <a:pt x="2293" y="2517"/>
                  <a:pt x="1911" y="1499"/>
                  <a:pt x="1656" y="543"/>
                </a:cubicBezTo>
                <a:cubicBezTo>
                  <a:pt x="1552" y="229"/>
                  <a:pt x="1231" y="1"/>
                  <a:pt x="90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22"/>
          <p:cNvSpPr/>
          <p:nvPr/>
        </p:nvSpPr>
        <p:spPr>
          <a:xfrm>
            <a:off x="-1778629" y="1845187"/>
            <a:ext cx="77552" cy="108361"/>
          </a:xfrm>
          <a:custGeom>
            <a:avLst/>
            <a:gdLst/>
            <a:ahLst/>
            <a:cxnLst/>
            <a:rect l="l" t="t" r="r" b="b"/>
            <a:pathLst>
              <a:path w="3232" h="4516" extrusionOk="0">
                <a:moveTo>
                  <a:pt x="2170" y="1"/>
                </a:moveTo>
                <a:cubicBezTo>
                  <a:pt x="1919" y="1"/>
                  <a:pt x="1674" y="130"/>
                  <a:pt x="1529" y="440"/>
                </a:cubicBezTo>
                <a:cubicBezTo>
                  <a:pt x="1020" y="1395"/>
                  <a:pt x="574" y="2414"/>
                  <a:pt x="192" y="3433"/>
                </a:cubicBezTo>
                <a:cubicBezTo>
                  <a:pt x="1" y="3815"/>
                  <a:pt x="192" y="4325"/>
                  <a:pt x="638" y="4516"/>
                </a:cubicBezTo>
                <a:lnTo>
                  <a:pt x="892" y="4516"/>
                </a:lnTo>
                <a:cubicBezTo>
                  <a:pt x="1211" y="4516"/>
                  <a:pt x="1529" y="4325"/>
                  <a:pt x="1657" y="4006"/>
                </a:cubicBezTo>
                <a:cubicBezTo>
                  <a:pt x="2039" y="3051"/>
                  <a:pt x="2421" y="2096"/>
                  <a:pt x="2930" y="1204"/>
                </a:cubicBezTo>
                <a:cubicBezTo>
                  <a:pt x="3231" y="559"/>
                  <a:pt x="2690" y="1"/>
                  <a:pt x="217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22"/>
          <p:cNvSpPr/>
          <p:nvPr/>
        </p:nvSpPr>
        <p:spPr>
          <a:xfrm>
            <a:off x="-1647209" y="1518015"/>
            <a:ext cx="213963" cy="213963"/>
          </a:xfrm>
          <a:custGeom>
            <a:avLst/>
            <a:gdLst/>
            <a:ahLst/>
            <a:cxnLst/>
            <a:rect l="l" t="t" r="r" b="b"/>
            <a:pathLst>
              <a:path w="8917" h="8917" extrusionOk="0">
                <a:moveTo>
                  <a:pt x="4459" y="1"/>
                </a:moveTo>
                <a:lnTo>
                  <a:pt x="1" y="4459"/>
                </a:lnTo>
                <a:lnTo>
                  <a:pt x="1656" y="6114"/>
                </a:lnTo>
                <a:lnTo>
                  <a:pt x="1656" y="6178"/>
                </a:lnTo>
                <a:cubicBezTo>
                  <a:pt x="1338" y="6496"/>
                  <a:pt x="1338" y="7006"/>
                  <a:pt x="1656" y="7324"/>
                </a:cubicBezTo>
                <a:cubicBezTo>
                  <a:pt x="1784" y="7452"/>
                  <a:pt x="1975" y="7515"/>
                  <a:pt x="2230" y="7515"/>
                </a:cubicBezTo>
                <a:cubicBezTo>
                  <a:pt x="2421" y="7515"/>
                  <a:pt x="2612" y="7452"/>
                  <a:pt x="2803" y="7261"/>
                </a:cubicBezTo>
                <a:lnTo>
                  <a:pt x="4459" y="8916"/>
                </a:lnTo>
                <a:lnTo>
                  <a:pt x="8916" y="4459"/>
                </a:lnTo>
                <a:lnTo>
                  <a:pt x="445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22"/>
          <p:cNvSpPr/>
          <p:nvPr/>
        </p:nvSpPr>
        <p:spPr>
          <a:xfrm>
            <a:off x="-1709860" y="1717486"/>
            <a:ext cx="87126" cy="100059"/>
          </a:xfrm>
          <a:custGeom>
            <a:avLst/>
            <a:gdLst/>
            <a:ahLst/>
            <a:cxnLst/>
            <a:rect l="l" t="t" r="r" b="b"/>
            <a:pathLst>
              <a:path w="3631" h="4170" extrusionOk="0">
                <a:moveTo>
                  <a:pt x="2782" y="0"/>
                </a:moveTo>
                <a:cubicBezTo>
                  <a:pt x="2549" y="0"/>
                  <a:pt x="2314" y="100"/>
                  <a:pt x="2166" y="285"/>
                </a:cubicBezTo>
                <a:cubicBezTo>
                  <a:pt x="1465" y="1113"/>
                  <a:pt x="829" y="2005"/>
                  <a:pt x="255" y="2960"/>
                </a:cubicBezTo>
                <a:cubicBezTo>
                  <a:pt x="1" y="3342"/>
                  <a:pt x="128" y="3788"/>
                  <a:pt x="510" y="4042"/>
                </a:cubicBezTo>
                <a:cubicBezTo>
                  <a:pt x="637" y="4106"/>
                  <a:pt x="765" y="4170"/>
                  <a:pt x="892" y="4170"/>
                </a:cubicBezTo>
                <a:cubicBezTo>
                  <a:pt x="1211" y="4170"/>
                  <a:pt x="1465" y="4042"/>
                  <a:pt x="1593" y="3788"/>
                </a:cubicBezTo>
                <a:cubicBezTo>
                  <a:pt x="2166" y="2960"/>
                  <a:pt x="2739" y="2068"/>
                  <a:pt x="3376" y="1304"/>
                </a:cubicBezTo>
                <a:cubicBezTo>
                  <a:pt x="3631" y="922"/>
                  <a:pt x="3567" y="412"/>
                  <a:pt x="3249" y="158"/>
                </a:cubicBezTo>
                <a:cubicBezTo>
                  <a:pt x="3116" y="51"/>
                  <a:pt x="2949" y="0"/>
                  <a:pt x="278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22"/>
          <p:cNvSpPr/>
          <p:nvPr/>
        </p:nvSpPr>
        <p:spPr>
          <a:xfrm>
            <a:off x="-1658918" y="2705552"/>
            <a:ext cx="222626" cy="225985"/>
          </a:xfrm>
          <a:custGeom>
            <a:avLst/>
            <a:gdLst/>
            <a:ahLst/>
            <a:cxnLst/>
            <a:rect l="l" t="t" r="r" b="b"/>
            <a:pathLst>
              <a:path w="9278" h="9418" extrusionOk="0">
                <a:moveTo>
                  <a:pt x="1102" y="1"/>
                </a:moveTo>
                <a:cubicBezTo>
                  <a:pt x="511" y="1"/>
                  <a:pt x="0" y="732"/>
                  <a:pt x="552" y="1330"/>
                </a:cubicBezTo>
                <a:cubicBezTo>
                  <a:pt x="1062" y="1966"/>
                  <a:pt x="1635" y="2603"/>
                  <a:pt x="2144" y="3176"/>
                </a:cubicBezTo>
                <a:lnTo>
                  <a:pt x="361" y="4959"/>
                </a:lnTo>
                <a:lnTo>
                  <a:pt x="4819" y="9417"/>
                </a:lnTo>
                <a:lnTo>
                  <a:pt x="9277" y="4959"/>
                </a:lnTo>
                <a:lnTo>
                  <a:pt x="4819" y="502"/>
                </a:lnTo>
                <a:lnTo>
                  <a:pt x="3291" y="2094"/>
                </a:lnTo>
                <a:cubicBezTo>
                  <a:pt x="2781" y="1521"/>
                  <a:pt x="2272" y="947"/>
                  <a:pt x="1762" y="374"/>
                </a:cubicBezTo>
                <a:cubicBezTo>
                  <a:pt x="1568" y="109"/>
                  <a:pt x="1329" y="1"/>
                  <a:pt x="110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22"/>
          <p:cNvSpPr/>
          <p:nvPr/>
        </p:nvSpPr>
        <p:spPr>
          <a:xfrm>
            <a:off x="-828907" y="4537210"/>
            <a:ext cx="309464" cy="315150"/>
          </a:xfrm>
          <a:custGeom>
            <a:avLst/>
            <a:gdLst/>
            <a:ahLst/>
            <a:cxnLst/>
            <a:rect l="l" t="t" r="r" b="b"/>
            <a:pathLst>
              <a:path w="12897" h="13134" extrusionOk="0">
                <a:moveTo>
                  <a:pt x="1070" y="1"/>
                </a:moveTo>
                <a:cubicBezTo>
                  <a:pt x="523" y="1"/>
                  <a:pt x="0" y="567"/>
                  <a:pt x="351" y="1224"/>
                </a:cubicBezTo>
                <a:cubicBezTo>
                  <a:pt x="860" y="2179"/>
                  <a:pt x="1433" y="3071"/>
                  <a:pt x="2070" y="3963"/>
                </a:cubicBezTo>
                <a:cubicBezTo>
                  <a:pt x="2198" y="4154"/>
                  <a:pt x="2452" y="4281"/>
                  <a:pt x="2707" y="4345"/>
                </a:cubicBezTo>
                <a:lnTo>
                  <a:pt x="2834" y="4345"/>
                </a:lnTo>
                <a:lnTo>
                  <a:pt x="2834" y="10458"/>
                </a:lnTo>
                <a:lnTo>
                  <a:pt x="8439" y="10458"/>
                </a:lnTo>
                <a:cubicBezTo>
                  <a:pt x="8439" y="10713"/>
                  <a:pt x="8502" y="10968"/>
                  <a:pt x="8693" y="11095"/>
                </a:cubicBezTo>
                <a:cubicBezTo>
                  <a:pt x="9585" y="11796"/>
                  <a:pt x="10476" y="12433"/>
                  <a:pt x="11368" y="13006"/>
                </a:cubicBezTo>
                <a:cubicBezTo>
                  <a:pt x="11495" y="13133"/>
                  <a:pt x="11623" y="13133"/>
                  <a:pt x="11814" y="13133"/>
                </a:cubicBezTo>
                <a:cubicBezTo>
                  <a:pt x="12578" y="13133"/>
                  <a:pt x="12896" y="12114"/>
                  <a:pt x="12196" y="11732"/>
                </a:cubicBezTo>
                <a:lnTo>
                  <a:pt x="12196" y="11668"/>
                </a:lnTo>
                <a:cubicBezTo>
                  <a:pt x="11368" y="11095"/>
                  <a:pt x="10540" y="10458"/>
                  <a:pt x="9712" y="9822"/>
                </a:cubicBezTo>
                <a:cubicBezTo>
                  <a:pt x="9572" y="9728"/>
                  <a:pt x="9433" y="9669"/>
                  <a:pt x="9268" y="9669"/>
                </a:cubicBezTo>
                <a:cubicBezTo>
                  <a:pt x="9207" y="9669"/>
                  <a:pt x="9144" y="9677"/>
                  <a:pt x="9075" y="9694"/>
                </a:cubicBezTo>
                <a:lnTo>
                  <a:pt x="9075" y="4090"/>
                </a:lnTo>
                <a:lnTo>
                  <a:pt x="3217" y="4090"/>
                </a:lnTo>
                <a:cubicBezTo>
                  <a:pt x="3535" y="3835"/>
                  <a:pt x="3599" y="3389"/>
                  <a:pt x="3408" y="3071"/>
                </a:cubicBezTo>
                <a:cubicBezTo>
                  <a:pt x="2771" y="2179"/>
                  <a:pt x="2261" y="1288"/>
                  <a:pt x="1752" y="396"/>
                </a:cubicBezTo>
                <a:cubicBezTo>
                  <a:pt x="1573" y="118"/>
                  <a:pt x="1319" y="1"/>
                  <a:pt x="107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22"/>
          <p:cNvSpPr/>
          <p:nvPr/>
        </p:nvSpPr>
        <p:spPr>
          <a:xfrm>
            <a:off x="-368419" y="4909037"/>
            <a:ext cx="125566" cy="57924"/>
          </a:xfrm>
          <a:custGeom>
            <a:avLst/>
            <a:gdLst/>
            <a:ahLst/>
            <a:cxnLst/>
            <a:rect l="l" t="t" r="r" b="b"/>
            <a:pathLst>
              <a:path w="5233" h="2414" extrusionOk="0">
                <a:moveTo>
                  <a:pt x="1161" y="0"/>
                </a:moveTo>
                <a:cubicBezTo>
                  <a:pt x="305" y="0"/>
                  <a:pt x="0" y="1357"/>
                  <a:pt x="1029" y="1586"/>
                </a:cubicBezTo>
                <a:cubicBezTo>
                  <a:pt x="2048" y="1904"/>
                  <a:pt x="3131" y="2159"/>
                  <a:pt x="4213" y="2413"/>
                </a:cubicBezTo>
                <a:lnTo>
                  <a:pt x="4341" y="2413"/>
                </a:lnTo>
                <a:cubicBezTo>
                  <a:pt x="4723" y="2413"/>
                  <a:pt x="5041" y="2095"/>
                  <a:pt x="5105" y="1713"/>
                </a:cubicBezTo>
                <a:cubicBezTo>
                  <a:pt x="5232" y="1331"/>
                  <a:pt x="4914" y="885"/>
                  <a:pt x="4468" y="821"/>
                </a:cubicBezTo>
                <a:cubicBezTo>
                  <a:pt x="3449" y="630"/>
                  <a:pt x="2430" y="376"/>
                  <a:pt x="1475" y="57"/>
                </a:cubicBezTo>
                <a:cubicBezTo>
                  <a:pt x="1364" y="18"/>
                  <a:pt x="1259" y="0"/>
                  <a:pt x="116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22"/>
          <p:cNvSpPr/>
          <p:nvPr/>
        </p:nvSpPr>
        <p:spPr>
          <a:xfrm>
            <a:off x="-918433" y="4248190"/>
            <a:ext cx="53629" cy="112105"/>
          </a:xfrm>
          <a:custGeom>
            <a:avLst/>
            <a:gdLst/>
            <a:ahLst/>
            <a:cxnLst/>
            <a:rect l="l" t="t" r="r" b="b"/>
            <a:pathLst>
              <a:path w="2235" h="4672" extrusionOk="0">
                <a:moveTo>
                  <a:pt x="875" y="1"/>
                </a:moveTo>
                <a:cubicBezTo>
                  <a:pt x="440" y="1"/>
                  <a:pt x="0" y="326"/>
                  <a:pt x="70" y="915"/>
                </a:cubicBezTo>
                <a:cubicBezTo>
                  <a:pt x="197" y="1933"/>
                  <a:pt x="388" y="3016"/>
                  <a:pt x="643" y="4099"/>
                </a:cubicBezTo>
                <a:cubicBezTo>
                  <a:pt x="706" y="4417"/>
                  <a:pt x="1025" y="4672"/>
                  <a:pt x="1407" y="4672"/>
                </a:cubicBezTo>
                <a:lnTo>
                  <a:pt x="1598" y="4672"/>
                </a:lnTo>
                <a:cubicBezTo>
                  <a:pt x="1980" y="4608"/>
                  <a:pt x="2235" y="4162"/>
                  <a:pt x="2171" y="3780"/>
                </a:cubicBezTo>
                <a:cubicBezTo>
                  <a:pt x="1916" y="2761"/>
                  <a:pt x="1789" y="1742"/>
                  <a:pt x="1662" y="723"/>
                </a:cubicBezTo>
                <a:cubicBezTo>
                  <a:pt x="1604" y="230"/>
                  <a:pt x="1241" y="1"/>
                  <a:pt x="87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22"/>
          <p:cNvSpPr/>
          <p:nvPr/>
        </p:nvSpPr>
        <p:spPr>
          <a:xfrm>
            <a:off x="-887767" y="4396863"/>
            <a:ext cx="71865" cy="110137"/>
          </a:xfrm>
          <a:custGeom>
            <a:avLst/>
            <a:gdLst/>
            <a:ahLst/>
            <a:cxnLst/>
            <a:rect l="l" t="t" r="r" b="b"/>
            <a:pathLst>
              <a:path w="2995" h="4590" extrusionOk="0">
                <a:moveTo>
                  <a:pt x="965" y="1"/>
                </a:moveTo>
                <a:cubicBezTo>
                  <a:pt x="483" y="1"/>
                  <a:pt x="0" y="407"/>
                  <a:pt x="193" y="1023"/>
                </a:cubicBezTo>
                <a:cubicBezTo>
                  <a:pt x="511" y="2106"/>
                  <a:pt x="893" y="3125"/>
                  <a:pt x="1339" y="4080"/>
                </a:cubicBezTo>
                <a:cubicBezTo>
                  <a:pt x="1466" y="4398"/>
                  <a:pt x="1785" y="4590"/>
                  <a:pt x="2103" y="4590"/>
                </a:cubicBezTo>
                <a:cubicBezTo>
                  <a:pt x="2167" y="4590"/>
                  <a:pt x="2294" y="4526"/>
                  <a:pt x="2422" y="4526"/>
                </a:cubicBezTo>
                <a:cubicBezTo>
                  <a:pt x="2804" y="4335"/>
                  <a:pt x="2995" y="3889"/>
                  <a:pt x="2804" y="3443"/>
                </a:cubicBezTo>
                <a:cubicBezTo>
                  <a:pt x="2422" y="2488"/>
                  <a:pt x="2040" y="1533"/>
                  <a:pt x="1721" y="577"/>
                </a:cubicBezTo>
                <a:cubicBezTo>
                  <a:pt x="1595" y="175"/>
                  <a:pt x="1280" y="1"/>
                  <a:pt x="96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22"/>
          <p:cNvSpPr/>
          <p:nvPr/>
        </p:nvSpPr>
        <p:spPr>
          <a:xfrm>
            <a:off x="-977892" y="4039386"/>
            <a:ext cx="151288" cy="171156"/>
          </a:xfrm>
          <a:custGeom>
            <a:avLst/>
            <a:gdLst/>
            <a:ahLst/>
            <a:cxnLst/>
            <a:rect l="l" t="t" r="r" b="b"/>
            <a:pathLst>
              <a:path w="6305" h="7133" extrusionOk="0">
                <a:moveTo>
                  <a:pt x="0" y="0"/>
                </a:moveTo>
                <a:lnTo>
                  <a:pt x="0" y="6305"/>
                </a:lnTo>
                <a:lnTo>
                  <a:pt x="2357" y="6305"/>
                </a:lnTo>
                <a:cubicBezTo>
                  <a:pt x="2357" y="6751"/>
                  <a:pt x="2739" y="7133"/>
                  <a:pt x="3184" y="7133"/>
                </a:cubicBezTo>
                <a:cubicBezTo>
                  <a:pt x="3567" y="7133"/>
                  <a:pt x="3949" y="6751"/>
                  <a:pt x="3949" y="6305"/>
                </a:cubicBezTo>
                <a:lnTo>
                  <a:pt x="6305" y="6305"/>
                </a:lnTo>
                <a:lnTo>
                  <a:pt x="630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22"/>
          <p:cNvSpPr/>
          <p:nvPr/>
        </p:nvSpPr>
        <p:spPr>
          <a:xfrm>
            <a:off x="-509462" y="4852241"/>
            <a:ext cx="126022" cy="70401"/>
          </a:xfrm>
          <a:custGeom>
            <a:avLst/>
            <a:gdLst/>
            <a:ahLst/>
            <a:cxnLst/>
            <a:rect l="l" t="t" r="r" b="b"/>
            <a:pathLst>
              <a:path w="5252" h="2934" extrusionOk="0">
                <a:moveTo>
                  <a:pt x="1122" y="1"/>
                </a:moveTo>
                <a:cubicBezTo>
                  <a:pt x="404" y="1"/>
                  <a:pt x="0" y="1104"/>
                  <a:pt x="857" y="1533"/>
                </a:cubicBezTo>
                <a:cubicBezTo>
                  <a:pt x="1812" y="2042"/>
                  <a:pt x="2768" y="2488"/>
                  <a:pt x="3787" y="2870"/>
                </a:cubicBezTo>
                <a:cubicBezTo>
                  <a:pt x="3914" y="2934"/>
                  <a:pt x="3978" y="2934"/>
                  <a:pt x="4105" y="2934"/>
                </a:cubicBezTo>
                <a:cubicBezTo>
                  <a:pt x="4997" y="2934"/>
                  <a:pt x="5251" y="1724"/>
                  <a:pt x="4423" y="1405"/>
                </a:cubicBezTo>
                <a:cubicBezTo>
                  <a:pt x="3468" y="1023"/>
                  <a:pt x="2513" y="641"/>
                  <a:pt x="1558" y="131"/>
                </a:cubicBezTo>
                <a:cubicBezTo>
                  <a:pt x="1406" y="40"/>
                  <a:pt x="1258" y="1"/>
                  <a:pt x="112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22"/>
          <p:cNvSpPr/>
          <p:nvPr/>
        </p:nvSpPr>
        <p:spPr>
          <a:xfrm>
            <a:off x="-209260" y="4890537"/>
            <a:ext cx="227713" cy="151288"/>
          </a:xfrm>
          <a:custGeom>
            <a:avLst/>
            <a:gdLst/>
            <a:ahLst/>
            <a:cxnLst/>
            <a:rect l="l" t="t" r="r" b="b"/>
            <a:pathLst>
              <a:path w="9490" h="6305" extrusionOk="0">
                <a:moveTo>
                  <a:pt x="3185" y="0"/>
                </a:moveTo>
                <a:lnTo>
                  <a:pt x="3185" y="2165"/>
                </a:lnTo>
                <a:cubicBezTo>
                  <a:pt x="2420" y="2165"/>
                  <a:pt x="1656" y="2102"/>
                  <a:pt x="892" y="2038"/>
                </a:cubicBezTo>
                <a:cubicBezTo>
                  <a:pt x="854" y="2033"/>
                  <a:pt x="816" y="2030"/>
                  <a:pt x="779" y="2030"/>
                </a:cubicBezTo>
                <a:cubicBezTo>
                  <a:pt x="383" y="2030"/>
                  <a:pt x="64" y="2331"/>
                  <a:pt x="64" y="2739"/>
                </a:cubicBezTo>
                <a:cubicBezTo>
                  <a:pt x="0" y="3184"/>
                  <a:pt x="319" y="3566"/>
                  <a:pt x="765" y="3630"/>
                </a:cubicBezTo>
                <a:cubicBezTo>
                  <a:pt x="1529" y="3694"/>
                  <a:pt x="2357" y="3758"/>
                  <a:pt x="3185" y="3758"/>
                </a:cubicBezTo>
                <a:lnTo>
                  <a:pt x="3185" y="6305"/>
                </a:lnTo>
                <a:lnTo>
                  <a:pt x="9489" y="6305"/>
                </a:lnTo>
                <a:lnTo>
                  <a:pt x="948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22"/>
          <p:cNvSpPr/>
          <p:nvPr/>
        </p:nvSpPr>
        <p:spPr>
          <a:xfrm>
            <a:off x="1331051" y="1643317"/>
            <a:ext cx="230784" cy="230784"/>
          </a:xfrm>
          <a:custGeom>
            <a:avLst/>
            <a:gdLst/>
            <a:ahLst/>
            <a:cxnLst/>
            <a:rect l="l" t="t" r="r" b="b"/>
            <a:pathLst>
              <a:path w="9618" h="9618" extrusionOk="0">
                <a:moveTo>
                  <a:pt x="1" y="1"/>
                </a:moveTo>
                <a:lnTo>
                  <a:pt x="1" y="9617"/>
                </a:lnTo>
                <a:lnTo>
                  <a:pt x="9617" y="9617"/>
                </a:lnTo>
                <a:lnTo>
                  <a:pt x="961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22"/>
          <p:cNvSpPr/>
          <p:nvPr/>
        </p:nvSpPr>
        <p:spPr>
          <a:xfrm>
            <a:off x="2385439" y="588929"/>
            <a:ext cx="230760" cy="230784"/>
          </a:xfrm>
          <a:custGeom>
            <a:avLst/>
            <a:gdLst/>
            <a:ahLst/>
            <a:cxnLst/>
            <a:rect l="l" t="t" r="r" b="b"/>
            <a:pathLst>
              <a:path w="9617" h="9618" extrusionOk="0">
                <a:moveTo>
                  <a:pt x="1" y="1"/>
                </a:moveTo>
                <a:lnTo>
                  <a:pt x="1" y="9617"/>
                </a:lnTo>
                <a:lnTo>
                  <a:pt x="9617" y="9617"/>
                </a:lnTo>
                <a:lnTo>
                  <a:pt x="961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22"/>
          <p:cNvSpPr/>
          <p:nvPr/>
        </p:nvSpPr>
        <p:spPr>
          <a:xfrm>
            <a:off x="2963071" y="588929"/>
            <a:ext cx="230760" cy="230784"/>
          </a:xfrm>
          <a:custGeom>
            <a:avLst/>
            <a:gdLst/>
            <a:ahLst/>
            <a:cxnLst/>
            <a:rect l="l" t="t" r="r" b="b"/>
            <a:pathLst>
              <a:path w="9617" h="9618" extrusionOk="0">
                <a:moveTo>
                  <a:pt x="0" y="1"/>
                </a:moveTo>
                <a:lnTo>
                  <a:pt x="0" y="9617"/>
                </a:lnTo>
                <a:lnTo>
                  <a:pt x="9617" y="9617"/>
                </a:lnTo>
                <a:lnTo>
                  <a:pt x="961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22"/>
          <p:cNvSpPr/>
          <p:nvPr/>
        </p:nvSpPr>
        <p:spPr>
          <a:xfrm>
            <a:off x="-493481" y="4066884"/>
            <a:ext cx="453865" cy="583750"/>
          </a:xfrm>
          <a:custGeom>
            <a:avLst/>
            <a:gdLst/>
            <a:ahLst/>
            <a:cxnLst/>
            <a:rect l="l" t="t" r="r" b="b"/>
            <a:pathLst>
              <a:path w="18915" h="24328" extrusionOk="0">
                <a:moveTo>
                  <a:pt x="16494" y="16749"/>
                </a:moveTo>
                <a:lnTo>
                  <a:pt x="12992" y="21207"/>
                </a:lnTo>
                <a:lnTo>
                  <a:pt x="12992" y="16749"/>
                </a:lnTo>
                <a:close/>
                <a:moveTo>
                  <a:pt x="17322" y="1593"/>
                </a:moveTo>
                <a:lnTo>
                  <a:pt x="17322" y="15157"/>
                </a:lnTo>
                <a:lnTo>
                  <a:pt x="12164" y="15157"/>
                </a:lnTo>
                <a:cubicBezTo>
                  <a:pt x="11718" y="15157"/>
                  <a:pt x="11400" y="15476"/>
                  <a:pt x="11400" y="15922"/>
                </a:cubicBezTo>
                <a:lnTo>
                  <a:pt x="11400" y="22672"/>
                </a:lnTo>
                <a:lnTo>
                  <a:pt x="1592" y="22672"/>
                </a:lnTo>
                <a:lnTo>
                  <a:pt x="1592" y="1593"/>
                </a:lnTo>
                <a:close/>
                <a:moveTo>
                  <a:pt x="764" y="1"/>
                </a:moveTo>
                <a:cubicBezTo>
                  <a:pt x="319" y="1"/>
                  <a:pt x="0" y="383"/>
                  <a:pt x="0" y="828"/>
                </a:cubicBezTo>
                <a:lnTo>
                  <a:pt x="0" y="23500"/>
                </a:lnTo>
                <a:cubicBezTo>
                  <a:pt x="0" y="23946"/>
                  <a:pt x="319" y="24328"/>
                  <a:pt x="764" y="24328"/>
                </a:cubicBezTo>
                <a:lnTo>
                  <a:pt x="12164" y="24328"/>
                </a:lnTo>
                <a:cubicBezTo>
                  <a:pt x="12291" y="24328"/>
                  <a:pt x="12418" y="24264"/>
                  <a:pt x="12482" y="24200"/>
                </a:cubicBezTo>
                <a:cubicBezTo>
                  <a:pt x="12610" y="24137"/>
                  <a:pt x="12737" y="24073"/>
                  <a:pt x="12801" y="24009"/>
                </a:cubicBezTo>
                <a:lnTo>
                  <a:pt x="18787" y="16431"/>
                </a:lnTo>
                <a:cubicBezTo>
                  <a:pt x="18787" y="16367"/>
                  <a:pt x="18851" y="16304"/>
                  <a:pt x="18851" y="16240"/>
                </a:cubicBezTo>
                <a:lnTo>
                  <a:pt x="18851" y="16176"/>
                </a:lnTo>
                <a:cubicBezTo>
                  <a:pt x="18914" y="16113"/>
                  <a:pt x="18914" y="16049"/>
                  <a:pt x="18851" y="15985"/>
                </a:cubicBezTo>
                <a:lnTo>
                  <a:pt x="18914" y="828"/>
                </a:lnTo>
                <a:cubicBezTo>
                  <a:pt x="18914" y="383"/>
                  <a:pt x="18596" y="1"/>
                  <a:pt x="1815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22"/>
          <p:cNvSpPr/>
          <p:nvPr/>
        </p:nvSpPr>
        <p:spPr>
          <a:xfrm>
            <a:off x="-398749" y="4164688"/>
            <a:ext cx="268960" cy="38224"/>
          </a:xfrm>
          <a:custGeom>
            <a:avLst/>
            <a:gdLst/>
            <a:ahLst/>
            <a:cxnLst/>
            <a:rect l="l" t="t" r="r" b="b"/>
            <a:pathLst>
              <a:path w="11209" h="1593" extrusionOk="0">
                <a:moveTo>
                  <a:pt x="1" y="0"/>
                </a:moveTo>
                <a:lnTo>
                  <a:pt x="1" y="1592"/>
                </a:lnTo>
                <a:lnTo>
                  <a:pt x="11209" y="1592"/>
                </a:lnTo>
                <a:lnTo>
                  <a:pt x="1120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22"/>
          <p:cNvSpPr/>
          <p:nvPr/>
        </p:nvSpPr>
        <p:spPr>
          <a:xfrm>
            <a:off x="-398749" y="4238040"/>
            <a:ext cx="268960" cy="38224"/>
          </a:xfrm>
          <a:custGeom>
            <a:avLst/>
            <a:gdLst/>
            <a:ahLst/>
            <a:cxnLst/>
            <a:rect l="l" t="t" r="r" b="b"/>
            <a:pathLst>
              <a:path w="11209" h="1593" extrusionOk="0">
                <a:moveTo>
                  <a:pt x="1" y="0"/>
                </a:moveTo>
                <a:lnTo>
                  <a:pt x="1" y="1592"/>
                </a:lnTo>
                <a:lnTo>
                  <a:pt x="11209" y="1592"/>
                </a:lnTo>
                <a:lnTo>
                  <a:pt x="1120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22"/>
          <p:cNvSpPr/>
          <p:nvPr/>
        </p:nvSpPr>
        <p:spPr>
          <a:xfrm>
            <a:off x="-398749" y="4311369"/>
            <a:ext cx="212428" cy="38248"/>
          </a:xfrm>
          <a:custGeom>
            <a:avLst/>
            <a:gdLst/>
            <a:ahLst/>
            <a:cxnLst/>
            <a:rect l="l" t="t" r="r" b="b"/>
            <a:pathLst>
              <a:path w="8853" h="1594" extrusionOk="0">
                <a:moveTo>
                  <a:pt x="1" y="1"/>
                </a:moveTo>
                <a:lnTo>
                  <a:pt x="1" y="1593"/>
                </a:lnTo>
                <a:lnTo>
                  <a:pt x="8853" y="1593"/>
                </a:lnTo>
                <a:lnTo>
                  <a:pt x="885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22"/>
          <p:cNvSpPr/>
          <p:nvPr/>
        </p:nvSpPr>
        <p:spPr>
          <a:xfrm>
            <a:off x="3959391" y="2384451"/>
            <a:ext cx="385096" cy="427903"/>
          </a:xfrm>
          <a:custGeom>
            <a:avLst/>
            <a:gdLst/>
            <a:ahLst/>
            <a:cxnLst/>
            <a:rect l="l" t="t" r="r" b="b"/>
            <a:pathLst>
              <a:path w="16049" h="17833" extrusionOk="0">
                <a:moveTo>
                  <a:pt x="8024" y="2166"/>
                </a:moveTo>
                <a:lnTo>
                  <a:pt x="14456" y="8216"/>
                </a:lnTo>
                <a:lnTo>
                  <a:pt x="14456" y="16240"/>
                </a:lnTo>
                <a:lnTo>
                  <a:pt x="11081" y="16240"/>
                </a:lnTo>
                <a:lnTo>
                  <a:pt x="11081" y="9872"/>
                </a:lnTo>
                <a:lnTo>
                  <a:pt x="4968" y="9872"/>
                </a:lnTo>
                <a:lnTo>
                  <a:pt x="4968" y="16240"/>
                </a:lnTo>
                <a:lnTo>
                  <a:pt x="1592" y="16240"/>
                </a:lnTo>
                <a:lnTo>
                  <a:pt x="1592" y="8216"/>
                </a:lnTo>
                <a:lnTo>
                  <a:pt x="8024" y="2166"/>
                </a:lnTo>
                <a:close/>
                <a:moveTo>
                  <a:pt x="8024" y="1"/>
                </a:moveTo>
                <a:lnTo>
                  <a:pt x="0" y="7515"/>
                </a:lnTo>
                <a:lnTo>
                  <a:pt x="0" y="17832"/>
                </a:lnTo>
                <a:lnTo>
                  <a:pt x="6560" y="17832"/>
                </a:lnTo>
                <a:lnTo>
                  <a:pt x="6560" y="11464"/>
                </a:lnTo>
                <a:lnTo>
                  <a:pt x="9489" y="11464"/>
                </a:lnTo>
                <a:lnTo>
                  <a:pt x="9489" y="17832"/>
                </a:lnTo>
                <a:lnTo>
                  <a:pt x="16049" y="17832"/>
                </a:lnTo>
                <a:lnTo>
                  <a:pt x="16049" y="7515"/>
                </a:lnTo>
                <a:lnTo>
                  <a:pt x="802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22"/>
          <p:cNvSpPr/>
          <p:nvPr/>
        </p:nvSpPr>
        <p:spPr>
          <a:xfrm>
            <a:off x="1338705" y="153948"/>
            <a:ext cx="504279" cy="431958"/>
          </a:xfrm>
          <a:custGeom>
            <a:avLst/>
            <a:gdLst/>
            <a:ahLst/>
            <a:cxnLst/>
            <a:rect l="l" t="t" r="r" b="b"/>
            <a:pathLst>
              <a:path w="21016" h="18002" extrusionOk="0">
                <a:moveTo>
                  <a:pt x="8980" y="1635"/>
                </a:moveTo>
                <a:cubicBezTo>
                  <a:pt x="15603" y="1635"/>
                  <a:pt x="18851" y="9595"/>
                  <a:pt x="14202" y="14244"/>
                </a:cubicBezTo>
                <a:cubicBezTo>
                  <a:pt x="12701" y="15745"/>
                  <a:pt x="10855" y="16416"/>
                  <a:pt x="9043" y="16416"/>
                </a:cubicBezTo>
                <a:cubicBezTo>
                  <a:pt x="5242" y="16416"/>
                  <a:pt x="1592" y="13464"/>
                  <a:pt x="1592" y="9022"/>
                </a:cubicBezTo>
                <a:cubicBezTo>
                  <a:pt x="1592" y="4883"/>
                  <a:pt x="4904" y="1635"/>
                  <a:pt x="8980" y="1635"/>
                </a:cubicBezTo>
                <a:close/>
                <a:moveTo>
                  <a:pt x="9054" y="0"/>
                </a:moveTo>
                <a:cubicBezTo>
                  <a:pt x="4432" y="0"/>
                  <a:pt x="0" y="3593"/>
                  <a:pt x="0" y="9022"/>
                </a:cubicBezTo>
                <a:cubicBezTo>
                  <a:pt x="0" y="13926"/>
                  <a:pt x="4012" y="18001"/>
                  <a:pt x="8980" y="18001"/>
                </a:cubicBezTo>
                <a:cubicBezTo>
                  <a:pt x="17004" y="18001"/>
                  <a:pt x="21016" y="8322"/>
                  <a:pt x="15348" y="2654"/>
                </a:cubicBezTo>
                <a:cubicBezTo>
                  <a:pt x="13515" y="821"/>
                  <a:pt x="11263" y="0"/>
                  <a:pt x="905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22"/>
          <p:cNvSpPr/>
          <p:nvPr/>
        </p:nvSpPr>
        <p:spPr>
          <a:xfrm>
            <a:off x="1483875" y="232891"/>
            <a:ext cx="97804" cy="226177"/>
          </a:xfrm>
          <a:custGeom>
            <a:avLst/>
            <a:gdLst/>
            <a:ahLst/>
            <a:cxnLst/>
            <a:rect l="l" t="t" r="r" b="b"/>
            <a:pathLst>
              <a:path w="4076" h="9426" extrusionOk="0">
                <a:moveTo>
                  <a:pt x="2484" y="1"/>
                </a:moveTo>
                <a:lnTo>
                  <a:pt x="2484" y="5668"/>
                </a:lnTo>
                <a:lnTo>
                  <a:pt x="0" y="8279"/>
                </a:lnTo>
                <a:lnTo>
                  <a:pt x="1146" y="9426"/>
                </a:lnTo>
                <a:lnTo>
                  <a:pt x="4076" y="6305"/>
                </a:lnTo>
                <a:lnTo>
                  <a:pt x="407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22"/>
          <p:cNvSpPr/>
          <p:nvPr/>
        </p:nvSpPr>
        <p:spPr>
          <a:xfrm>
            <a:off x="-1092516" y="2430305"/>
            <a:ext cx="165062" cy="166573"/>
          </a:xfrm>
          <a:custGeom>
            <a:avLst/>
            <a:gdLst/>
            <a:ahLst/>
            <a:cxnLst/>
            <a:rect l="l" t="t" r="r" b="b"/>
            <a:pathLst>
              <a:path w="6879" h="6942" extrusionOk="0">
                <a:moveTo>
                  <a:pt x="2612" y="0"/>
                </a:moveTo>
                <a:lnTo>
                  <a:pt x="2612" y="2675"/>
                </a:lnTo>
                <a:lnTo>
                  <a:pt x="1" y="2675"/>
                </a:lnTo>
                <a:lnTo>
                  <a:pt x="1" y="4267"/>
                </a:lnTo>
                <a:lnTo>
                  <a:pt x="2612" y="4267"/>
                </a:lnTo>
                <a:lnTo>
                  <a:pt x="2612" y="6942"/>
                </a:lnTo>
                <a:lnTo>
                  <a:pt x="4204" y="6942"/>
                </a:lnTo>
                <a:lnTo>
                  <a:pt x="4204" y="4267"/>
                </a:lnTo>
                <a:lnTo>
                  <a:pt x="6879" y="4267"/>
                </a:lnTo>
                <a:lnTo>
                  <a:pt x="6879" y="2675"/>
                </a:lnTo>
                <a:lnTo>
                  <a:pt x="4204" y="2675"/>
                </a:lnTo>
                <a:lnTo>
                  <a:pt x="420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22"/>
          <p:cNvSpPr/>
          <p:nvPr/>
        </p:nvSpPr>
        <p:spPr>
          <a:xfrm>
            <a:off x="-488898" y="1446198"/>
            <a:ext cx="145194" cy="145194"/>
          </a:xfrm>
          <a:custGeom>
            <a:avLst/>
            <a:gdLst/>
            <a:ahLst/>
            <a:cxnLst/>
            <a:rect l="l" t="t" r="r" b="b"/>
            <a:pathLst>
              <a:path w="6051" h="6051" extrusionOk="0">
                <a:moveTo>
                  <a:pt x="1146" y="1"/>
                </a:moveTo>
                <a:lnTo>
                  <a:pt x="0" y="1147"/>
                </a:lnTo>
                <a:lnTo>
                  <a:pt x="1911" y="3057"/>
                </a:lnTo>
                <a:lnTo>
                  <a:pt x="0" y="4904"/>
                </a:lnTo>
                <a:lnTo>
                  <a:pt x="1146" y="6051"/>
                </a:lnTo>
                <a:lnTo>
                  <a:pt x="3057" y="4140"/>
                </a:lnTo>
                <a:lnTo>
                  <a:pt x="4904" y="6051"/>
                </a:lnTo>
                <a:lnTo>
                  <a:pt x="6050" y="4904"/>
                </a:lnTo>
                <a:lnTo>
                  <a:pt x="4140" y="3057"/>
                </a:lnTo>
                <a:lnTo>
                  <a:pt x="6050" y="1147"/>
                </a:lnTo>
                <a:lnTo>
                  <a:pt x="4904" y="1"/>
                </a:lnTo>
                <a:lnTo>
                  <a:pt x="3057" y="1911"/>
                </a:lnTo>
                <a:lnTo>
                  <a:pt x="114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22"/>
          <p:cNvSpPr/>
          <p:nvPr/>
        </p:nvSpPr>
        <p:spPr>
          <a:xfrm>
            <a:off x="3936452" y="266508"/>
            <a:ext cx="143682" cy="145194"/>
          </a:xfrm>
          <a:custGeom>
            <a:avLst/>
            <a:gdLst/>
            <a:ahLst/>
            <a:cxnLst/>
            <a:rect l="l" t="t" r="r" b="b"/>
            <a:pathLst>
              <a:path w="5988" h="6051" extrusionOk="0">
                <a:moveTo>
                  <a:pt x="1084" y="1"/>
                </a:moveTo>
                <a:lnTo>
                  <a:pt x="1" y="1147"/>
                </a:lnTo>
                <a:lnTo>
                  <a:pt x="1848" y="3057"/>
                </a:lnTo>
                <a:lnTo>
                  <a:pt x="1" y="4904"/>
                </a:lnTo>
                <a:lnTo>
                  <a:pt x="1084" y="6051"/>
                </a:lnTo>
                <a:lnTo>
                  <a:pt x="2994" y="4140"/>
                </a:lnTo>
                <a:lnTo>
                  <a:pt x="4905" y="6051"/>
                </a:lnTo>
                <a:lnTo>
                  <a:pt x="5987" y="4904"/>
                </a:lnTo>
                <a:lnTo>
                  <a:pt x="4140" y="3057"/>
                </a:lnTo>
                <a:lnTo>
                  <a:pt x="5987" y="1147"/>
                </a:lnTo>
                <a:lnTo>
                  <a:pt x="4905" y="1"/>
                </a:lnTo>
                <a:lnTo>
                  <a:pt x="2994" y="1911"/>
                </a:lnTo>
                <a:lnTo>
                  <a:pt x="108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22"/>
          <p:cNvSpPr/>
          <p:nvPr/>
        </p:nvSpPr>
        <p:spPr>
          <a:xfrm>
            <a:off x="-1092516" y="2699241"/>
            <a:ext cx="165062" cy="166573"/>
          </a:xfrm>
          <a:custGeom>
            <a:avLst/>
            <a:gdLst/>
            <a:ahLst/>
            <a:cxnLst/>
            <a:rect l="l" t="t" r="r" b="b"/>
            <a:pathLst>
              <a:path w="6879" h="6942" extrusionOk="0">
                <a:moveTo>
                  <a:pt x="2612" y="0"/>
                </a:moveTo>
                <a:lnTo>
                  <a:pt x="2612" y="2675"/>
                </a:lnTo>
                <a:lnTo>
                  <a:pt x="1" y="2675"/>
                </a:lnTo>
                <a:lnTo>
                  <a:pt x="1" y="4267"/>
                </a:lnTo>
                <a:lnTo>
                  <a:pt x="2612" y="4267"/>
                </a:lnTo>
                <a:lnTo>
                  <a:pt x="2612" y="6942"/>
                </a:lnTo>
                <a:lnTo>
                  <a:pt x="4204" y="6942"/>
                </a:lnTo>
                <a:lnTo>
                  <a:pt x="4204" y="4267"/>
                </a:lnTo>
                <a:lnTo>
                  <a:pt x="6879" y="4267"/>
                </a:lnTo>
                <a:lnTo>
                  <a:pt x="6879" y="2675"/>
                </a:lnTo>
                <a:lnTo>
                  <a:pt x="4204" y="2675"/>
                </a:lnTo>
                <a:lnTo>
                  <a:pt x="420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22"/>
          <p:cNvSpPr/>
          <p:nvPr/>
        </p:nvSpPr>
        <p:spPr>
          <a:xfrm>
            <a:off x="169693" y="1435496"/>
            <a:ext cx="165062" cy="166597"/>
          </a:xfrm>
          <a:custGeom>
            <a:avLst/>
            <a:gdLst/>
            <a:ahLst/>
            <a:cxnLst/>
            <a:rect l="l" t="t" r="r" b="b"/>
            <a:pathLst>
              <a:path w="6879" h="6943" extrusionOk="0">
                <a:moveTo>
                  <a:pt x="2612" y="1"/>
                </a:moveTo>
                <a:lnTo>
                  <a:pt x="2612" y="2676"/>
                </a:lnTo>
                <a:lnTo>
                  <a:pt x="1" y="2676"/>
                </a:lnTo>
                <a:lnTo>
                  <a:pt x="1" y="4268"/>
                </a:lnTo>
                <a:lnTo>
                  <a:pt x="2612" y="4268"/>
                </a:lnTo>
                <a:lnTo>
                  <a:pt x="2612" y="6942"/>
                </a:lnTo>
                <a:lnTo>
                  <a:pt x="4204" y="6942"/>
                </a:lnTo>
                <a:lnTo>
                  <a:pt x="4204" y="4268"/>
                </a:lnTo>
                <a:lnTo>
                  <a:pt x="6879" y="4268"/>
                </a:lnTo>
                <a:lnTo>
                  <a:pt x="6879" y="2676"/>
                </a:lnTo>
                <a:lnTo>
                  <a:pt x="4204" y="2676"/>
                </a:lnTo>
                <a:lnTo>
                  <a:pt x="420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22"/>
          <p:cNvSpPr/>
          <p:nvPr/>
        </p:nvSpPr>
        <p:spPr>
          <a:xfrm>
            <a:off x="849711" y="1453829"/>
            <a:ext cx="1453233" cy="129933"/>
          </a:xfrm>
          <a:custGeom>
            <a:avLst/>
            <a:gdLst/>
            <a:ahLst/>
            <a:cxnLst/>
            <a:rect l="l" t="t" r="r" b="b"/>
            <a:pathLst>
              <a:path w="60564" h="5415" extrusionOk="0">
                <a:moveTo>
                  <a:pt x="55851" y="1"/>
                </a:moveTo>
                <a:lnTo>
                  <a:pt x="55851" y="1912"/>
                </a:lnTo>
                <a:lnTo>
                  <a:pt x="1083" y="1912"/>
                </a:lnTo>
                <a:cubicBezTo>
                  <a:pt x="0" y="1912"/>
                  <a:pt x="0" y="3504"/>
                  <a:pt x="1083" y="3504"/>
                </a:cubicBezTo>
                <a:lnTo>
                  <a:pt x="55851" y="3504"/>
                </a:lnTo>
                <a:lnTo>
                  <a:pt x="55851" y="5414"/>
                </a:lnTo>
                <a:lnTo>
                  <a:pt x="60564" y="2676"/>
                </a:lnTo>
                <a:lnTo>
                  <a:pt x="5585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22"/>
          <p:cNvSpPr/>
          <p:nvPr/>
        </p:nvSpPr>
        <p:spPr>
          <a:xfrm>
            <a:off x="-848007" y="158003"/>
            <a:ext cx="2017116" cy="591405"/>
          </a:xfrm>
          <a:custGeom>
            <a:avLst/>
            <a:gdLst/>
            <a:ahLst/>
            <a:cxnLst/>
            <a:rect l="l" t="t" r="r" b="b"/>
            <a:pathLst>
              <a:path w="84064" h="24647" extrusionOk="0">
                <a:moveTo>
                  <a:pt x="23563" y="1"/>
                </a:moveTo>
                <a:lnTo>
                  <a:pt x="23563" y="2357"/>
                </a:lnTo>
                <a:lnTo>
                  <a:pt x="7897" y="2357"/>
                </a:lnTo>
                <a:cubicBezTo>
                  <a:pt x="3503" y="2357"/>
                  <a:pt x="0" y="5860"/>
                  <a:pt x="0" y="10254"/>
                </a:cubicBezTo>
                <a:lnTo>
                  <a:pt x="0" y="23882"/>
                </a:lnTo>
                <a:cubicBezTo>
                  <a:pt x="0" y="24265"/>
                  <a:pt x="383" y="24647"/>
                  <a:pt x="828" y="24647"/>
                </a:cubicBezTo>
                <a:cubicBezTo>
                  <a:pt x="1274" y="24647"/>
                  <a:pt x="1593" y="24265"/>
                  <a:pt x="1593" y="23882"/>
                </a:cubicBezTo>
                <a:lnTo>
                  <a:pt x="1593" y="10190"/>
                </a:lnTo>
                <a:cubicBezTo>
                  <a:pt x="1593" y="6751"/>
                  <a:pt x="4395" y="3949"/>
                  <a:pt x="7897" y="3949"/>
                </a:cubicBezTo>
                <a:lnTo>
                  <a:pt x="23563" y="3949"/>
                </a:lnTo>
                <a:lnTo>
                  <a:pt x="23563" y="6369"/>
                </a:lnTo>
                <a:lnTo>
                  <a:pt x="29868" y="6369"/>
                </a:lnTo>
                <a:lnTo>
                  <a:pt x="29868" y="3949"/>
                </a:lnTo>
                <a:lnTo>
                  <a:pt x="79414" y="3949"/>
                </a:lnTo>
                <a:lnTo>
                  <a:pt x="79414" y="5860"/>
                </a:lnTo>
                <a:lnTo>
                  <a:pt x="84063" y="3185"/>
                </a:lnTo>
                <a:lnTo>
                  <a:pt x="79414" y="447"/>
                </a:lnTo>
                <a:lnTo>
                  <a:pt x="79414" y="2357"/>
                </a:lnTo>
                <a:lnTo>
                  <a:pt x="29868" y="2357"/>
                </a:lnTo>
                <a:lnTo>
                  <a:pt x="2986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22"/>
          <p:cNvSpPr/>
          <p:nvPr/>
        </p:nvSpPr>
        <p:spPr>
          <a:xfrm>
            <a:off x="3445946" y="532397"/>
            <a:ext cx="809903" cy="1066626"/>
          </a:xfrm>
          <a:custGeom>
            <a:avLst/>
            <a:gdLst/>
            <a:ahLst/>
            <a:cxnLst/>
            <a:rect l="l" t="t" r="r" b="b"/>
            <a:pathLst>
              <a:path w="33753" h="44452" extrusionOk="0">
                <a:moveTo>
                  <a:pt x="0" y="1"/>
                </a:moveTo>
                <a:lnTo>
                  <a:pt x="0" y="6305"/>
                </a:lnTo>
                <a:lnTo>
                  <a:pt x="6305" y="6305"/>
                </a:lnTo>
                <a:lnTo>
                  <a:pt x="6305" y="3885"/>
                </a:lnTo>
                <a:lnTo>
                  <a:pt x="24264" y="3885"/>
                </a:lnTo>
                <a:cubicBezTo>
                  <a:pt x="27576" y="3885"/>
                  <a:pt x="30250" y="6560"/>
                  <a:pt x="30314" y="9935"/>
                </a:cubicBezTo>
                <a:lnTo>
                  <a:pt x="30314" y="39803"/>
                </a:lnTo>
                <a:lnTo>
                  <a:pt x="28403" y="39803"/>
                </a:lnTo>
                <a:lnTo>
                  <a:pt x="31078" y="44452"/>
                </a:lnTo>
                <a:lnTo>
                  <a:pt x="33753" y="39803"/>
                </a:lnTo>
                <a:lnTo>
                  <a:pt x="31906" y="39803"/>
                </a:lnTo>
                <a:lnTo>
                  <a:pt x="31906" y="9935"/>
                </a:lnTo>
                <a:cubicBezTo>
                  <a:pt x="31842" y="5796"/>
                  <a:pt x="28467" y="2357"/>
                  <a:pt x="24264" y="2357"/>
                </a:cubicBezTo>
                <a:lnTo>
                  <a:pt x="6305" y="2357"/>
                </a:lnTo>
                <a:lnTo>
                  <a:pt x="630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22"/>
          <p:cNvSpPr/>
          <p:nvPr/>
        </p:nvSpPr>
        <p:spPr>
          <a:xfrm>
            <a:off x="-1256018" y="481959"/>
            <a:ext cx="129909" cy="302217"/>
          </a:xfrm>
          <a:custGeom>
            <a:avLst/>
            <a:gdLst/>
            <a:ahLst/>
            <a:cxnLst/>
            <a:rect l="l" t="t" r="r" b="b"/>
            <a:pathLst>
              <a:path w="5414" h="12595" extrusionOk="0">
                <a:moveTo>
                  <a:pt x="2676" y="1"/>
                </a:moveTo>
                <a:lnTo>
                  <a:pt x="1" y="4714"/>
                </a:lnTo>
                <a:lnTo>
                  <a:pt x="1911" y="4714"/>
                </a:lnTo>
                <a:lnTo>
                  <a:pt x="1911" y="11783"/>
                </a:lnTo>
                <a:cubicBezTo>
                  <a:pt x="1911" y="12324"/>
                  <a:pt x="2309" y="12594"/>
                  <a:pt x="2707" y="12594"/>
                </a:cubicBezTo>
                <a:cubicBezTo>
                  <a:pt x="3105" y="12594"/>
                  <a:pt x="3503" y="12324"/>
                  <a:pt x="3503" y="11783"/>
                </a:cubicBezTo>
                <a:lnTo>
                  <a:pt x="3503" y="4714"/>
                </a:lnTo>
                <a:lnTo>
                  <a:pt x="5414" y="4714"/>
                </a:lnTo>
                <a:lnTo>
                  <a:pt x="267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22"/>
          <p:cNvSpPr/>
          <p:nvPr/>
        </p:nvSpPr>
        <p:spPr>
          <a:xfrm>
            <a:off x="-432366" y="3597758"/>
            <a:ext cx="129909" cy="302577"/>
          </a:xfrm>
          <a:custGeom>
            <a:avLst/>
            <a:gdLst/>
            <a:ahLst/>
            <a:cxnLst/>
            <a:rect l="l" t="t" r="r" b="b"/>
            <a:pathLst>
              <a:path w="5414" h="12610" extrusionOk="0">
                <a:moveTo>
                  <a:pt x="2739" y="1"/>
                </a:moveTo>
                <a:cubicBezTo>
                  <a:pt x="2293" y="1"/>
                  <a:pt x="1911" y="383"/>
                  <a:pt x="1911" y="828"/>
                </a:cubicBezTo>
                <a:lnTo>
                  <a:pt x="1911" y="7897"/>
                </a:lnTo>
                <a:lnTo>
                  <a:pt x="0" y="7897"/>
                </a:lnTo>
                <a:lnTo>
                  <a:pt x="2739" y="12610"/>
                </a:lnTo>
                <a:lnTo>
                  <a:pt x="5414" y="7897"/>
                </a:lnTo>
                <a:lnTo>
                  <a:pt x="3503" y="7897"/>
                </a:lnTo>
                <a:lnTo>
                  <a:pt x="3503" y="828"/>
                </a:lnTo>
                <a:cubicBezTo>
                  <a:pt x="3503" y="383"/>
                  <a:pt x="3121" y="1"/>
                  <a:pt x="273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22"/>
          <p:cNvSpPr/>
          <p:nvPr/>
        </p:nvSpPr>
        <p:spPr>
          <a:xfrm>
            <a:off x="-1074160" y="481959"/>
            <a:ext cx="128373" cy="302217"/>
          </a:xfrm>
          <a:custGeom>
            <a:avLst/>
            <a:gdLst/>
            <a:ahLst/>
            <a:cxnLst/>
            <a:rect l="l" t="t" r="r" b="b"/>
            <a:pathLst>
              <a:path w="5350" h="12595" extrusionOk="0">
                <a:moveTo>
                  <a:pt x="2675" y="1"/>
                </a:moveTo>
                <a:lnTo>
                  <a:pt x="0" y="4714"/>
                </a:lnTo>
                <a:lnTo>
                  <a:pt x="1911" y="4714"/>
                </a:lnTo>
                <a:lnTo>
                  <a:pt x="1847" y="11783"/>
                </a:lnTo>
                <a:cubicBezTo>
                  <a:pt x="1847" y="12324"/>
                  <a:pt x="2245" y="12594"/>
                  <a:pt x="2643" y="12594"/>
                </a:cubicBezTo>
                <a:cubicBezTo>
                  <a:pt x="3041" y="12594"/>
                  <a:pt x="3439" y="12324"/>
                  <a:pt x="3439" y="11783"/>
                </a:cubicBezTo>
                <a:lnTo>
                  <a:pt x="3439" y="4714"/>
                </a:lnTo>
                <a:lnTo>
                  <a:pt x="5350" y="4714"/>
                </a:lnTo>
                <a:lnTo>
                  <a:pt x="267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22"/>
          <p:cNvSpPr/>
          <p:nvPr/>
        </p:nvSpPr>
        <p:spPr>
          <a:xfrm>
            <a:off x="-432366" y="1941311"/>
            <a:ext cx="129909" cy="1601450"/>
          </a:xfrm>
          <a:custGeom>
            <a:avLst/>
            <a:gdLst/>
            <a:ahLst/>
            <a:cxnLst/>
            <a:rect l="l" t="t" r="r" b="b"/>
            <a:pathLst>
              <a:path w="5414" h="66741" extrusionOk="0">
                <a:moveTo>
                  <a:pt x="2739" y="0"/>
                </a:moveTo>
                <a:lnTo>
                  <a:pt x="0" y="4649"/>
                </a:lnTo>
                <a:lnTo>
                  <a:pt x="1911" y="4649"/>
                </a:lnTo>
                <a:lnTo>
                  <a:pt x="1911" y="65977"/>
                </a:lnTo>
                <a:cubicBezTo>
                  <a:pt x="1911" y="66486"/>
                  <a:pt x="2309" y="66741"/>
                  <a:pt x="2707" y="66741"/>
                </a:cubicBezTo>
                <a:cubicBezTo>
                  <a:pt x="3105" y="66741"/>
                  <a:pt x="3503" y="66486"/>
                  <a:pt x="3503" y="65977"/>
                </a:cubicBezTo>
                <a:lnTo>
                  <a:pt x="3503" y="4649"/>
                </a:lnTo>
                <a:lnTo>
                  <a:pt x="5414" y="4649"/>
                </a:lnTo>
                <a:lnTo>
                  <a:pt x="273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22"/>
          <p:cNvSpPr/>
          <p:nvPr/>
        </p:nvSpPr>
        <p:spPr>
          <a:xfrm>
            <a:off x="3209091" y="4536010"/>
            <a:ext cx="1005510" cy="152824"/>
          </a:xfrm>
          <a:custGeom>
            <a:avLst/>
            <a:gdLst/>
            <a:ahLst/>
            <a:cxnLst/>
            <a:rect l="l" t="t" r="r" b="b"/>
            <a:pathLst>
              <a:path w="41905" h="6369" extrusionOk="0">
                <a:moveTo>
                  <a:pt x="25092" y="1"/>
                </a:moveTo>
                <a:lnTo>
                  <a:pt x="25092" y="2357"/>
                </a:lnTo>
                <a:lnTo>
                  <a:pt x="1019" y="2357"/>
                </a:lnTo>
                <a:cubicBezTo>
                  <a:pt x="0" y="2357"/>
                  <a:pt x="0" y="3949"/>
                  <a:pt x="1019" y="3949"/>
                </a:cubicBezTo>
                <a:lnTo>
                  <a:pt x="25092" y="3949"/>
                </a:lnTo>
                <a:lnTo>
                  <a:pt x="25092" y="6369"/>
                </a:lnTo>
                <a:lnTo>
                  <a:pt x="31397" y="6369"/>
                </a:lnTo>
                <a:lnTo>
                  <a:pt x="31397" y="3949"/>
                </a:lnTo>
                <a:lnTo>
                  <a:pt x="37256" y="3949"/>
                </a:lnTo>
                <a:lnTo>
                  <a:pt x="37256" y="5859"/>
                </a:lnTo>
                <a:lnTo>
                  <a:pt x="41904" y="3185"/>
                </a:lnTo>
                <a:lnTo>
                  <a:pt x="37256" y="446"/>
                </a:lnTo>
                <a:lnTo>
                  <a:pt x="37256" y="2357"/>
                </a:lnTo>
                <a:lnTo>
                  <a:pt x="31397" y="2357"/>
                </a:lnTo>
                <a:lnTo>
                  <a:pt x="3139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22"/>
          <p:cNvSpPr/>
          <p:nvPr/>
        </p:nvSpPr>
        <p:spPr>
          <a:xfrm>
            <a:off x="168637" y="4665895"/>
            <a:ext cx="1180770" cy="378017"/>
          </a:xfrm>
          <a:custGeom>
            <a:avLst/>
            <a:gdLst/>
            <a:ahLst/>
            <a:cxnLst/>
            <a:rect l="l" t="t" r="r" b="b"/>
            <a:pathLst>
              <a:path w="49209" h="15754" extrusionOk="0">
                <a:moveTo>
                  <a:pt x="46534" y="1"/>
                </a:moveTo>
                <a:lnTo>
                  <a:pt x="43796" y="4650"/>
                </a:lnTo>
                <a:lnTo>
                  <a:pt x="45706" y="4650"/>
                </a:lnTo>
                <a:lnTo>
                  <a:pt x="45706" y="8725"/>
                </a:lnTo>
                <a:cubicBezTo>
                  <a:pt x="45706" y="10381"/>
                  <a:pt x="44369" y="11719"/>
                  <a:pt x="42713" y="11719"/>
                </a:cubicBezTo>
                <a:lnTo>
                  <a:pt x="32651" y="11719"/>
                </a:lnTo>
                <a:lnTo>
                  <a:pt x="32651" y="9235"/>
                </a:lnTo>
                <a:lnTo>
                  <a:pt x="26346" y="9235"/>
                </a:lnTo>
                <a:lnTo>
                  <a:pt x="26346" y="11719"/>
                </a:lnTo>
                <a:lnTo>
                  <a:pt x="6859" y="11719"/>
                </a:lnTo>
                <a:cubicBezTo>
                  <a:pt x="6497" y="9847"/>
                  <a:pt x="5018" y="8948"/>
                  <a:pt x="3536" y="8948"/>
                </a:cubicBezTo>
                <a:cubicBezTo>
                  <a:pt x="1892" y="8948"/>
                  <a:pt x="243" y="10054"/>
                  <a:pt x="109" y="12164"/>
                </a:cubicBezTo>
                <a:cubicBezTo>
                  <a:pt x="0" y="14441"/>
                  <a:pt x="1778" y="15754"/>
                  <a:pt x="3558" y="15754"/>
                </a:cubicBezTo>
                <a:cubicBezTo>
                  <a:pt x="4915" y="15754"/>
                  <a:pt x="6272" y="14991"/>
                  <a:pt x="6795" y="13311"/>
                </a:cubicBezTo>
                <a:lnTo>
                  <a:pt x="26346" y="13311"/>
                </a:lnTo>
                <a:lnTo>
                  <a:pt x="26346" y="15540"/>
                </a:lnTo>
                <a:lnTo>
                  <a:pt x="32651" y="15540"/>
                </a:lnTo>
                <a:lnTo>
                  <a:pt x="32651" y="13311"/>
                </a:lnTo>
                <a:lnTo>
                  <a:pt x="42650" y="13311"/>
                </a:lnTo>
                <a:cubicBezTo>
                  <a:pt x="45261" y="13311"/>
                  <a:pt x="47298" y="11273"/>
                  <a:pt x="47298" y="8725"/>
                </a:cubicBezTo>
                <a:lnTo>
                  <a:pt x="47298" y="4650"/>
                </a:lnTo>
                <a:lnTo>
                  <a:pt x="49209" y="4650"/>
                </a:lnTo>
                <a:lnTo>
                  <a:pt x="4653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22"/>
          <p:cNvSpPr/>
          <p:nvPr/>
        </p:nvSpPr>
        <p:spPr>
          <a:xfrm>
            <a:off x="-1356869" y="2564773"/>
            <a:ext cx="189513" cy="161270"/>
          </a:xfrm>
          <a:custGeom>
            <a:avLst/>
            <a:gdLst/>
            <a:ahLst/>
            <a:cxnLst/>
            <a:rect l="l" t="t" r="r" b="b"/>
            <a:pathLst>
              <a:path w="7898" h="6721" extrusionOk="0">
                <a:moveTo>
                  <a:pt x="4522" y="0"/>
                </a:moveTo>
                <a:cubicBezTo>
                  <a:pt x="1465" y="0"/>
                  <a:pt x="1" y="3630"/>
                  <a:pt x="2102" y="5732"/>
                </a:cubicBezTo>
                <a:cubicBezTo>
                  <a:pt x="2805" y="6414"/>
                  <a:pt x="3663" y="6721"/>
                  <a:pt x="4501" y="6721"/>
                </a:cubicBezTo>
                <a:cubicBezTo>
                  <a:pt x="6242" y="6721"/>
                  <a:pt x="7897" y="5396"/>
                  <a:pt x="7897" y="3375"/>
                </a:cubicBezTo>
                <a:cubicBezTo>
                  <a:pt x="7897" y="1465"/>
                  <a:pt x="6369" y="0"/>
                  <a:pt x="452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22"/>
          <p:cNvSpPr/>
          <p:nvPr/>
        </p:nvSpPr>
        <p:spPr>
          <a:xfrm>
            <a:off x="-1317134" y="1615819"/>
            <a:ext cx="594452" cy="129909"/>
          </a:xfrm>
          <a:custGeom>
            <a:avLst/>
            <a:gdLst/>
            <a:ahLst/>
            <a:cxnLst/>
            <a:rect l="l" t="t" r="r" b="b"/>
            <a:pathLst>
              <a:path w="24774" h="5414" extrusionOk="0">
                <a:moveTo>
                  <a:pt x="4713" y="0"/>
                </a:moveTo>
                <a:lnTo>
                  <a:pt x="0" y="2739"/>
                </a:lnTo>
                <a:lnTo>
                  <a:pt x="4713" y="5414"/>
                </a:lnTo>
                <a:lnTo>
                  <a:pt x="4713" y="3503"/>
                </a:lnTo>
                <a:lnTo>
                  <a:pt x="23946" y="3503"/>
                </a:lnTo>
                <a:cubicBezTo>
                  <a:pt x="24391" y="3503"/>
                  <a:pt x="24774" y="3185"/>
                  <a:pt x="24774" y="2739"/>
                </a:cubicBezTo>
                <a:cubicBezTo>
                  <a:pt x="24774" y="2293"/>
                  <a:pt x="24391" y="1911"/>
                  <a:pt x="23946" y="1911"/>
                </a:cubicBezTo>
                <a:lnTo>
                  <a:pt x="4713" y="1911"/>
                </a:lnTo>
                <a:lnTo>
                  <a:pt x="471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22"/>
          <p:cNvSpPr/>
          <p:nvPr/>
        </p:nvSpPr>
        <p:spPr>
          <a:xfrm>
            <a:off x="3688919" y="3380771"/>
            <a:ext cx="169645" cy="437069"/>
          </a:xfrm>
          <a:custGeom>
            <a:avLst/>
            <a:gdLst/>
            <a:ahLst/>
            <a:cxnLst/>
            <a:rect l="l" t="t" r="r" b="b"/>
            <a:pathLst>
              <a:path w="7070" h="18215" extrusionOk="0">
                <a:moveTo>
                  <a:pt x="0" y="0"/>
                </a:moveTo>
                <a:cubicBezTo>
                  <a:pt x="0" y="2866"/>
                  <a:pt x="1911" y="4777"/>
                  <a:pt x="3503" y="6305"/>
                </a:cubicBezTo>
                <a:cubicBezTo>
                  <a:pt x="4522" y="7324"/>
                  <a:pt x="5413" y="8279"/>
                  <a:pt x="5541" y="9107"/>
                </a:cubicBezTo>
                <a:cubicBezTo>
                  <a:pt x="5413" y="9935"/>
                  <a:pt x="4522" y="10890"/>
                  <a:pt x="3503" y="11846"/>
                </a:cubicBezTo>
                <a:cubicBezTo>
                  <a:pt x="1911" y="13438"/>
                  <a:pt x="0" y="15348"/>
                  <a:pt x="0" y="18214"/>
                </a:cubicBezTo>
                <a:lnTo>
                  <a:pt x="1592" y="18214"/>
                </a:lnTo>
                <a:cubicBezTo>
                  <a:pt x="1592" y="16049"/>
                  <a:pt x="3121" y="14520"/>
                  <a:pt x="4585" y="13056"/>
                </a:cubicBezTo>
                <a:cubicBezTo>
                  <a:pt x="5859" y="11846"/>
                  <a:pt x="7005" y="10636"/>
                  <a:pt x="7069" y="9235"/>
                </a:cubicBezTo>
                <a:lnTo>
                  <a:pt x="7069" y="9107"/>
                </a:lnTo>
                <a:lnTo>
                  <a:pt x="7069" y="9044"/>
                </a:lnTo>
                <a:cubicBezTo>
                  <a:pt x="7005" y="7579"/>
                  <a:pt x="5859" y="6433"/>
                  <a:pt x="4585" y="5223"/>
                </a:cubicBezTo>
                <a:cubicBezTo>
                  <a:pt x="3121" y="3694"/>
                  <a:pt x="1592" y="2166"/>
                  <a:pt x="159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22"/>
          <p:cNvSpPr/>
          <p:nvPr/>
        </p:nvSpPr>
        <p:spPr>
          <a:xfrm>
            <a:off x="3875336" y="3379235"/>
            <a:ext cx="171180" cy="438605"/>
          </a:xfrm>
          <a:custGeom>
            <a:avLst/>
            <a:gdLst/>
            <a:ahLst/>
            <a:cxnLst/>
            <a:rect l="l" t="t" r="r" b="b"/>
            <a:pathLst>
              <a:path w="7134" h="18279" extrusionOk="0">
                <a:moveTo>
                  <a:pt x="5541" y="1"/>
                </a:moveTo>
                <a:cubicBezTo>
                  <a:pt x="5541" y="2230"/>
                  <a:pt x="4013" y="3758"/>
                  <a:pt x="2484" y="5223"/>
                </a:cubicBezTo>
                <a:cubicBezTo>
                  <a:pt x="1274" y="6433"/>
                  <a:pt x="128" y="7643"/>
                  <a:pt x="1" y="9044"/>
                </a:cubicBezTo>
                <a:lnTo>
                  <a:pt x="1" y="9171"/>
                </a:lnTo>
                <a:lnTo>
                  <a:pt x="1" y="9235"/>
                </a:lnTo>
                <a:cubicBezTo>
                  <a:pt x="128" y="10700"/>
                  <a:pt x="1274" y="11846"/>
                  <a:pt x="2484" y="13056"/>
                </a:cubicBezTo>
                <a:cubicBezTo>
                  <a:pt x="4013" y="14521"/>
                  <a:pt x="5541" y="16113"/>
                  <a:pt x="5541" y="18278"/>
                </a:cubicBezTo>
                <a:lnTo>
                  <a:pt x="7133" y="18278"/>
                </a:lnTo>
                <a:cubicBezTo>
                  <a:pt x="7133" y="15412"/>
                  <a:pt x="5159" y="13502"/>
                  <a:pt x="3631" y="11910"/>
                </a:cubicBezTo>
                <a:cubicBezTo>
                  <a:pt x="2612" y="10891"/>
                  <a:pt x="1656" y="9935"/>
                  <a:pt x="1593" y="9108"/>
                </a:cubicBezTo>
                <a:cubicBezTo>
                  <a:pt x="1656" y="8280"/>
                  <a:pt x="2612" y="7388"/>
                  <a:pt x="3631" y="6369"/>
                </a:cubicBezTo>
                <a:cubicBezTo>
                  <a:pt x="5223" y="4777"/>
                  <a:pt x="7133" y="2867"/>
                  <a:pt x="713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22"/>
          <p:cNvSpPr/>
          <p:nvPr/>
        </p:nvSpPr>
        <p:spPr>
          <a:xfrm>
            <a:off x="3779068" y="3467873"/>
            <a:ext cx="177275" cy="111577"/>
          </a:xfrm>
          <a:custGeom>
            <a:avLst/>
            <a:gdLst/>
            <a:ahLst/>
            <a:cxnLst/>
            <a:rect l="l" t="t" r="r" b="b"/>
            <a:pathLst>
              <a:path w="7388" h="4650" extrusionOk="0">
                <a:moveTo>
                  <a:pt x="1" y="0"/>
                </a:moveTo>
                <a:cubicBezTo>
                  <a:pt x="574" y="637"/>
                  <a:pt x="1274" y="1338"/>
                  <a:pt x="1975" y="1975"/>
                </a:cubicBezTo>
                <a:cubicBezTo>
                  <a:pt x="2548" y="2548"/>
                  <a:pt x="3057" y="3248"/>
                  <a:pt x="3439" y="4013"/>
                </a:cubicBezTo>
                <a:cubicBezTo>
                  <a:pt x="3567" y="4204"/>
                  <a:pt x="3630" y="4458"/>
                  <a:pt x="3694" y="4649"/>
                </a:cubicBezTo>
                <a:cubicBezTo>
                  <a:pt x="3694" y="4586"/>
                  <a:pt x="3758" y="4458"/>
                  <a:pt x="3758" y="4395"/>
                </a:cubicBezTo>
                <a:cubicBezTo>
                  <a:pt x="3885" y="4013"/>
                  <a:pt x="4076" y="3694"/>
                  <a:pt x="4267" y="3376"/>
                </a:cubicBezTo>
                <a:cubicBezTo>
                  <a:pt x="4713" y="2803"/>
                  <a:pt x="5159" y="2229"/>
                  <a:pt x="5668" y="1720"/>
                </a:cubicBezTo>
                <a:cubicBezTo>
                  <a:pt x="6242" y="1147"/>
                  <a:pt x="6878" y="574"/>
                  <a:pt x="738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22"/>
          <p:cNvSpPr/>
          <p:nvPr/>
        </p:nvSpPr>
        <p:spPr>
          <a:xfrm>
            <a:off x="3867706" y="3617626"/>
            <a:ext cx="24" cy="24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0"/>
                </a:move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22"/>
          <p:cNvSpPr/>
          <p:nvPr/>
        </p:nvSpPr>
        <p:spPr>
          <a:xfrm>
            <a:off x="3650719" y="3330334"/>
            <a:ext cx="429415" cy="38224"/>
          </a:xfrm>
          <a:custGeom>
            <a:avLst/>
            <a:gdLst/>
            <a:ahLst/>
            <a:cxnLst/>
            <a:rect l="l" t="t" r="r" b="b"/>
            <a:pathLst>
              <a:path w="17896" h="1593" extrusionOk="0">
                <a:moveTo>
                  <a:pt x="0" y="1"/>
                </a:moveTo>
                <a:lnTo>
                  <a:pt x="0" y="1593"/>
                </a:lnTo>
                <a:lnTo>
                  <a:pt x="17895" y="1593"/>
                </a:lnTo>
                <a:lnTo>
                  <a:pt x="1789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22"/>
          <p:cNvSpPr/>
          <p:nvPr/>
        </p:nvSpPr>
        <p:spPr>
          <a:xfrm>
            <a:off x="3650719" y="3830030"/>
            <a:ext cx="429415" cy="38224"/>
          </a:xfrm>
          <a:custGeom>
            <a:avLst/>
            <a:gdLst/>
            <a:ahLst/>
            <a:cxnLst/>
            <a:rect l="l" t="t" r="r" b="b"/>
            <a:pathLst>
              <a:path w="17896" h="1593" extrusionOk="0">
                <a:moveTo>
                  <a:pt x="0" y="1"/>
                </a:moveTo>
                <a:lnTo>
                  <a:pt x="0" y="1593"/>
                </a:lnTo>
                <a:lnTo>
                  <a:pt x="17895" y="1593"/>
                </a:lnTo>
                <a:lnTo>
                  <a:pt x="1789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22"/>
          <p:cNvSpPr/>
          <p:nvPr/>
        </p:nvSpPr>
        <p:spPr>
          <a:xfrm>
            <a:off x="3772950" y="1883243"/>
            <a:ext cx="117647" cy="169645"/>
          </a:xfrm>
          <a:custGeom>
            <a:avLst/>
            <a:gdLst/>
            <a:ahLst/>
            <a:cxnLst/>
            <a:rect l="l" t="t" r="r" b="b"/>
            <a:pathLst>
              <a:path w="4903" h="7070" extrusionOk="0">
                <a:moveTo>
                  <a:pt x="2357" y="1274"/>
                </a:moveTo>
                <a:cubicBezTo>
                  <a:pt x="2930" y="1274"/>
                  <a:pt x="3312" y="1720"/>
                  <a:pt x="3312" y="2293"/>
                </a:cubicBezTo>
                <a:cubicBezTo>
                  <a:pt x="3312" y="2802"/>
                  <a:pt x="2930" y="3312"/>
                  <a:pt x="2357" y="3312"/>
                </a:cubicBezTo>
                <a:lnTo>
                  <a:pt x="1593" y="3312"/>
                </a:lnTo>
                <a:lnTo>
                  <a:pt x="1593" y="1274"/>
                </a:lnTo>
                <a:close/>
                <a:moveTo>
                  <a:pt x="1" y="0"/>
                </a:moveTo>
                <a:lnTo>
                  <a:pt x="1" y="7069"/>
                </a:lnTo>
                <a:lnTo>
                  <a:pt x="1593" y="7069"/>
                </a:lnTo>
                <a:lnTo>
                  <a:pt x="1593" y="4522"/>
                </a:lnTo>
                <a:lnTo>
                  <a:pt x="2675" y="4522"/>
                </a:lnTo>
                <a:cubicBezTo>
                  <a:pt x="2710" y="4524"/>
                  <a:pt x="2743" y="4524"/>
                  <a:pt x="2777" y="4524"/>
                </a:cubicBezTo>
                <a:cubicBezTo>
                  <a:pt x="3942" y="4524"/>
                  <a:pt x="4903" y="3469"/>
                  <a:pt x="4841" y="2293"/>
                </a:cubicBezTo>
                <a:cubicBezTo>
                  <a:pt x="4841" y="1019"/>
                  <a:pt x="3885" y="0"/>
                  <a:pt x="261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22"/>
          <p:cNvSpPr/>
          <p:nvPr/>
        </p:nvSpPr>
        <p:spPr>
          <a:xfrm>
            <a:off x="3905906" y="1883243"/>
            <a:ext cx="132956" cy="169645"/>
          </a:xfrm>
          <a:custGeom>
            <a:avLst/>
            <a:gdLst/>
            <a:ahLst/>
            <a:cxnLst/>
            <a:rect l="l" t="t" r="r" b="b"/>
            <a:pathLst>
              <a:path w="5541" h="7070" extrusionOk="0">
                <a:moveTo>
                  <a:pt x="0" y="0"/>
                </a:moveTo>
                <a:lnTo>
                  <a:pt x="0" y="7069"/>
                </a:lnTo>
                <a:lnTo>
                  <a:pt x="1592" y="7069"/>
                </a:lnTo>
                <a:lnTo>
                  <a:pt x="1592" y="4267"/>
                </a:lnTo>
                <a:lnTo>
                  <a:pt x="3885" y="4267"/>
                </a:lnTo>
                <a:lnTo>
                  <a:pt x="3885" y="7069"/>
                </a:lnTo>
                <a:lnTo>
                  <a:pt x="5541" y="7069"/>
                </a:lnTo>
                <a:lnTo>
                  <a:pt x="5541" y="0"/>
                </a:lnTo>
                <a:lnTo>
                  <a:pt x="3885" y="0"/>
                </a:lnTo>
                <a:lnTo>
                  <a:pt x="3885" y="2802"/>
                </a:lnTo>
                <a:lnTo>
                  <a:pt x="1592" y="2802"/>
                </a:lnTo>
                <a:lnTo>
                  <a:pt x="159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22"/>
          <p:cNvSpPr/>
          <p:nvPr/>
        </p:nvSpPr>
        <p:spPr>
          <a:xfrm>
            <a:off x="4069408" y="1883243"/>
            <a:ext cx="116160" cy="169645"/>
          </a:xfrm>
          <a:custGeom>
            <a:avLst/>
            <a:gdLst/>
            <a:ahLst/>
            <a:cxnLst/>
            <a:rect l="l" t="t" r="r" b="b"/>
            <a:pathLst>
              <a:path w="4841" h="7070" extrusionOk="0">
                <a:moveTo>
                  <a:pt x="2357" y="1274"/>
                </a:moveTo>
                <a:cubicBezTo>
                  <a:pt x="2930" y="1274"/>
                  <a:pt x="3312" y="1720"/>
                  <a:pt x="3312" y="2293"/>
                </a:cubicBezTo>
                <a:cubicBezTo>
                  <a:pt x="3312" y="2802"/>
                  <a:pt x="2930" y="3312"/>
                  <a:pt x="2357" y="3312"/>
                </a:cubicBezTo>
                <a:lnTo>
                  <a:pt x="1529" y="3312"/>
                </a:lnTo>
                <a:lnTo>
                  <a:pt x="1529" y="1274"/>
                </a:lnTo>
                <a:close/>
                <a:moveTo>
                  <a:pt x="0" y="0"/>
                </a:moveTo>
                <a:lnTo>
                  <a:pt x="0" y="7069"/>
                </a:lnTo>
                <a:lnTo>
                  <a:pt x="1529" y="7069"/>
                </a:lnTo>
                <a:lnTo>
                  <a:pt x="1529" y="4522"/>
                </a:lnTo>
                <a:lnTo>
                  <a:pt x="2612" y="4522"/>
                </a:lnTo>
                <a:cubicBezTo>
                  <a:pt x="2647" y="4524"/>
                  <a:pt x="2683" y="4524"/>
                  <a:pt x="2718" y="4524"/>
                </a:cubicBezTo>
                <a:cubicBezTo>
                  <a:pt x="3938" y="4524"/>
                  <a:pt x="4839" y="3469"/>
                  <a:pt x="4777" y="2293"/>
                </a:cubicBezTo>
                <a:cubicBezTo>
                  <a:pt x="4840" y="1083"/>
                  <a:pt x="3822" y="64"/>
                  <a:pt x="261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22"/>
          <p:cNvSpPr/>
          <p:nvPr/>
        </p:nvSpPr>
        <p:spPr>
          <a:xfrm>
            <a:off x="-522515" y="481959"/>
            <a:ext cx="88638" cy="171180"/>
          </a:xfrm>
          <a:custGeom>
            <a:avLst/>
            <a:gdLst/>
            <a:ahLst/>
            <a:cxnLst/>
            <a:rect l="l" t="t" r="r" b="b"/>
            <a:pathLst>
              <a:path w="3694" h="7134" extrusionOk="0">
                <a:moveTo>
                  <a:pt x="2102" y="1"/>
                </a:moveTo>
                <a:lnTo>
                  <a:pt x="2102" y="4268"/>
                </a:lnTo>
                <a:cubicBezTo>
                  <a:pt x="2102" y="5032"/>
                  <a:pt x="2102" y="5669"/>
                  <a:pt x="955" y="5669"/>
                </a:cubicBezTo>
                <a:cubicBezTo>
                  <a:pt x="573" y="5669"/>
                  <a:pt x="191" y="5478"/>
                  <a:pt x="0" y="5159"/>
                </a:cubicBezTo>
                <a:lnTo>
                  <a:pt x="0" y="7006"/>
                </a:lnTo>
                <a:cubicBezTo>
                  <a:pt x="319" y="7134"/>
                  <a:pt x="637" y="7134"/>
                  <a:pt x="955" y="7134"/>
                </a:cubicBezTo>
                <a:cubicBezTo>
                  <a:pt x="2675" y="7134"/>
                  <a:pt x="3694" y="6433"/>
                  <a:pt x="3694" y="4395"/>
                </a:cubicBezTo>
                <a:lnTo>
                  <a:pt x="369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22"/>
          <p:cNvSpPr/>
          <p:nvPr/>
        </p:nvSpPr>
        <p:spPr>
          <a:xfrm>
            <a:off x="-415569" y="478912"/>
            <a:ext cx="142146" cy="175763"/>
          </a:xfrm>
          <a:custGeom>
            <a:avLst/>
            <a:gdLst/>
            <a:ahLst/>
            <a:cxnLst/>
            <a:rect l="l" t="t" r="r" b="b"/>
            <a:pathLst>
              <a:path w="5924" h="7325" extrusionOk="0">
                <a:moveTo>
                  <a:pt x="2867" y="1"/>
                </a:moveTo>
                <a:cubicBezTo>
                  <a:pt x="1593" y="1"/>
                  <a:pt x="256" y="637"/>
                  <a:pt x="256" y="2102"/>
                </a:cubicBezTo>
                <a:cubicBezTo>
                  <a:pt x="256" y="4713"/>
                  <a:pt x="4331" y="3822"/>
                  <a:pt x="4331" y="5223"/>
                </a:cubicBezTo>
                <a:cubicBezTo>
                  <a:pt x="4331" y="5860"/>
                  <a:pt x="3504" y="6051"/>
                  <a:pt x="3058" y="6051"/>
                </a:cubicBezTo>
                <a:cubicBezTo>
                  <a:pt x="3019" y="6054"/>
                  <a:pt x="2980" y="6055"/>
                  <a:pt x="2942" y="6055"/>
                </a:cubicBezTo>
                <a:cubicBezTo>
                  <a:pt x="2230" y="6055"/>
                  <a:pt x="1654" y="5505"/>
                  <a:pt x="1593" y="4841"/>
                </a:cubicBezTo>
                <a:lnTo>
                  <a:pt x="1" y="4841"/>
                </a:lnTo>
                <a:cubicBezTo>
                  <a:pt x="1" y="6496"/>
                  <a:pt x="1466" y="7324"/>
                  <a:pt x="2994" y="7324"/>
                </a:cubicBezTo>
                <a:cubicBezTo>
                  <a:pt x="4586" y="7324"/>
                  <a:pt x="5924" y="6687"/>
                  <a:pt x="5924" y="5032"/>
                </a:cubicBezTo>
                <a:cubicBezTo>
                  <a:pt x="5924" y="2357"/>
                  <a:pt x="1848" y="3249"/>
                  <a:pt x="1848" y="1975"/>
                </a:cubicBezTo>
                <a:cubicBezTo>
                  <a:pt x="1848" y="1465"/>
                  <a:pt x="2485" y="1274"/>
                  <a:pt x="2867" y="1274"/>
                </a:cubicBezTo>
                <a:cubicBezTo>
                  <a:pt x="3695" y="1274"/>
                  <a:pt x="4077" y="1529"/>
                  <a:pt x="4204" y="2230"/>
                </a:cubicBezTo>
                <a:lnTo>
                  <a:pt x="5669" y="2230"/>
                </a:lnTo>
                <a:cubicBezTo>
                  <a:pt x="5605" y="637"/>
                  <a:pt x="4331" y="1"/>
                  <a:pt x="286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22"/>
          <p:cNvSpPr/>
          <p:nvPr/>
        </p:nvSpPr>
        <p:spPr>
          <a:xfrm>
            <a:off x="-1214747" y="1001523"/>
            <a:ext cx="131445" cy="169645"/>
          </a:xfrm>
          <a:custGeom>
            <a:avLst/>
            <a:gdLst/>
            <a:ahLst/>
            <a:cxnLst/>
            <a:rect l="l" t="t" r="r" b="b"/>
            <a:pathLst>
              <a:path w="5478" h="7070" extrusionOk="0">
                <a:moveTo>
                  <a:pt x="0" y="1"/>
                </a:moveTo>
                <a:lnTo>
                  <a:pt x="0" y="7069"/>
                </a:lnTo>
                <a:lnTo>
                  <a:pt x="1529" y="7069"/>
                </a:lnTo>
                <a:lnTo>
                  <a:pt x="1529" y="4267"/>
                </a:lnTo>
                <a:lnTo>
                  <a:pt x="3821" y="4267"/>
                </a:lnTo>
                <a:lnTo>
                  <a:pt x="3821" y="7069"/>
                </a:lnTo>
                <a:lnTo>
                  <a:pt x="5477" y="7069"/>
                </a:lnTo>
                <a:lnTo>
                  <a:pt x="5477" y="1"/>
                </a:lnTo>
                <a:lnTo>
                  <a:pt x="3821" y="1"/>
                </a:lnTo>
                <a:lnTo>
                  <a:pt x="3821" y="2866"/>
                </a:lnTo>
                <a:lnTo>
                  <a:pt x="1529" y="2866"/>
                </a:lnTo>
                <a:lnTo>
                  <a:pt x="152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22"/>
          <p:cNvSpPr/>
          <p:nvPr/>
        </p:nvSpPr>
        <p:spPr>
          <a:xfrm>
            <a:off x="-1066530" y="1001523"/>
            <a:ext cx="134492" cy="169645"/>
          </a:xfrm>
          <a:custGeom>
            <a:avLst/>
            <a:gdLst/>
            <a:ahLst/>
            <a:cxnLst/>
            <a:rect l="l" t="t" r="r" b="b"/>
            <a:pathLst>
              <a:path w="5605" h="7070" extrusionOk="0">
                <a:moveTo>
                  <a:pt x="1" y="1"/>
                </a:moveTo>
                <a:lnTo>
                  <a:pt x="1" y="1465"/>
                </a:lnTo>
                <a:lnTo>
                  <a:pt x="2038" y="1465"/>
                </a:lnTo>
                <a:lnTo>
                  <a:pt x="2038" y="7069"/>
                </a:lnTo>
                <a:lnTo>
                  <a:pt x="3567" y="7069"/>
                </a:lnTo>
                <a:lnTo>
                  <a:pt x="3567" y="1465"/>
                </a:lnTo>
                <a:lnTo>
                  <a:pt x="5605" y="1465"/>
                </a:lnTo>
                <a:lnTo>
                  <a:pt x="560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22"/>
          <p:cNvSpPr/>
          <p:nvPr/>
        </p:nvSpPr>
        <p:spPr>
          <a:xfrm>
            <a:off x="-930526" y="1001523"/>
            <a:ext cx="224665" cy="169645"/>
          </a:xfrm>
          <a:custGeom>
            <a:avLst/>
            <a:gdLst/>
            <a:ahLst/>
            <a:cxnLst/>
            <a:rect l="l" t="t" r="r" b="b"/>
            <a:pathLst>
              <a:path w="9363" h="7070" extrusionOk="0">
                <a:moveTo>
                  <a:pt x="1402" y="1"/>
                </a:moveTo>
                <a:lnTo>
                  <a:pt x="0" y="7069"/>
                </a:lnTo>
                <a:lnTo>
                  <a:pt x="1720" y="7069"/>
                </a:lnTo>
                <a:lnTo>
                  <a:pt x="2548" y="2229"/>
                </a:lnTo>
                <a:lnTo>
                  <a:pt x="3949" y="7069"/>
                </a:lnTo>
                <a:lnTo>
                  <a:pt x="5477" y="7069"/>
                </a:lnTo>
                <a:lnTo>
                  <a:pt x="6815" y="2229"/>
                </a:lnTo>
                <a:lnTo>
                  <a:pt x="7643" y="7069"/>
                </a:lnTo>
                <a:lnTo>
                  <a:pt x="9362" y="7069"/>
                </a:lnTo>
                <a:lnTo>
                  <a:pt x="8025" y="1"/>
                </a:lnTo>
                <a:lnTo>
                  <a:pt x="6178" y="1"/>
                </a:lnTo>
                <a:lnTo>
                  <a:pt x="4713" y="4968"/>
                </a:lnTo>
                <a:lnTo>
                  <a:pt x="324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22"/>
          <p:cNvSpPr/>
          <p:nvPr/>
        </p:nvSpPr>
        <p:spPr>
          <a:xfrm>
            <a:off x="-689088" y="1001523"/>
            <a:ext cx="97828" cy="169645"/>
          </a:xfrm>
          <a:custGeom>
            <a:avLst/>
            <a:gdLst/>
            <a:ahLst/>
            <a:cxnLst/>
            <a:rect l="l" t="t" r="r" b="b"/>
            <a:pathLst>
              <a:path w="4077" h="7070" extrusionOk="0">
                <a:moveTo>
                  <a:pt x="1" y="1"/>
                </a:moveTo>
                <a:lnTo>
                  <a:pt x="1" y="7069"/>
                </a:lnTo>
                <a:lnTo>
                  <a:pt x="4076" y="7069"/>
                </a:lnTo>
                <a:lnTo>
                  <a:pt x="4076" y="5668"/>
                </a:lnTo>
                <a:lnTo>
                  <a:pt x="1529" y="5668"/>
                </a:lnTo>
                <a:lnTo>
                  <a:pt x="152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22"/>
          <p:cNvSpPr/>
          <p:nvPr/>
        </p:nvSpPr>
        <p:spPr>
          <a:xfrm>
            <a:off x="12309" y="4484061"/>
            <a:ext cx="155896" cy="203262"/>
          </a:xfrm>
          <a:custGeom>
            <a:avLst/>
            <a:gdLst/>
            <a:ahLst/>
            <a:cxnLst/>
            <a:rect l="l" t="t" r="r" b="b"/>
            <a:pathLst>
              <a:path w="6497" h="8471" extrusionOk="0">
                <a:moveTo>
                  <a:pt x="6496" y="0"/>
                </a:moveTo>
                <a:lnTo>
                  <a:pt x="0" y="3057"/>
                </a:lnTo>
                <a:lnTo>
                  <a:pt x="0" y="5413"/>
                </a:lnTo>
                <a:lnTo>
                  <a:pt x="6496" y="8470"/>
                </a:lnTo>
                <a:lnTo>
                  <a:pt x="6496" y="6560"/>
                </a:lnTo>
                <a:lnTo>
                  <a:pt x="1402" y="4267"/>
                </a:lnTo>
                <a:lnTo>
                  <a:pt x="6496" y="1911"/>
                </a:lnTo>
                <a:lnTo>
                  <a:pt x="649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22"/>
          <p:cNvSpPr/>
          <p:nvPr/>
        </p:nvSpPr>
        <p:spPr>
          <a:xfrm>
            <a:off x="192632" y="4384722"/>
            <a:ext cx="198679" cy="365252"/>
          </a:xfrm>
          <a:custGeom>
            <a:avLst/>
            <a:gdLst/>
            <a:ahLst/>
            <a:cxnLst/>
            <a:rect l="l" t="t" r="r" b="b"/>
            <a:pathLst>
              <a:path w="8280" h="15222" extrusionOk="0">
                <a:moveTo>
                  <a:pt x="6114" y="1"/>
                </a:moveTo>
                <a:lnTo>
                  <a:pt x="0" y="15221"/>
                </a:lnTo>
                <a:lnTo>
                  <a:pt x="2165" y="15221"/>
                </a:lnTo>
                <a:lnTo>
                  <a:pt x="827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22"/>
          <p:cNvSpPr/>
          <p:nvPr/>
        </p:nvSpPr>
        <p:spPr>
          <a:xfrm>
            <a:off x="3801989" y="4086729"/>
            <a:ext cx="230760" cy="230784"/>
          </a:xfrm>
          <a:custGeom>
            <a:avLst/>
            <a:gdLst/>
            <a:ahLst/>
            <a:cxnLst/>
            <a:rect l="l" t="t" r="r" b="b"/>
            <a:pathLst>
              <a:path w="9617" h="9618" extrusionOk="0">
                <a:moveTo>
                  <a:pt x="1" y="1"/>
                </a:moveTo>
                <a:lnTo>
                  <a:pt x="1" y="9617"/>
                </a:lnTo>
                <a:lnTo>
                  <a:pt x="9617" y="9617"/>
                </a:lnTo>
                <a:lnTo>
                  <a:pt x="961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01368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33"/>
          <p:cNvSpPr txBox="1">
            <a:spLocks noGrp="1"/>
          </p:cNvSpPr>
          <p:nvPr>
            <p:ph type="ctrTitle" idx="7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Este </a:t>
            </a:r>
            <a:r>
              <a:rPr lang="en-US" dirty="0" err="1"/>
              <a:t>componente</a:t>
            </a:r>
            <a:r>
              <a:rPr lang="en-US" dirty="0"/>
              <a:t> </a:t>
            </a:r>
            <a:r>
              <a:rPr lang="en-US" dirty="0" err="1"/>
              <a:t>posee</a:t>
            </a:r>
            <a:r>
              <a:rPr lang="en-US" dirty="0"/>
              <a:t> </a:t>
            </a:r>
            <a:r>
              <a:rPr lang="en-US" dirty="0" err="1"/>
              <a:t>los</a:t>
            </a:r>
            <a:r>
              <a:rPr lang="en-US" dirty="0"/>
              <a:t> h</a:t>
            </a:r>
            <a:r>
              <a:rPr lang="es-ES" dirty="0" err="1"/>
              <a:t>éroes</a:t>
            </a:r>
            <a:r>
              <a:rPr lang="es-ES" dirty="0"/>
              <a:t> disponibles</a:t>
            </a:r>
            <a:endParaRPr dirty="0"/>
          </a:p>
        </p:txBody>
      </p:sp>
      <p:cxnSp>
        <p:nvCxnSpPr>
          <p:cNvPr id="661" name="Google Shape;661;p33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Imagen 2">
            <a:extLst>
              <a:ext uri="{FF2B5EF4-FFF2-40B4-BE49-F238E27FC236}">
                <a16:creationId xmlns:a16="http://schemas.microsoft.com/office/drawing/2014/main" id="{25954EA8-A692-F049-EC4F-7838EFB71D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154" b="7157"/>
          <a:stretch/>
        </p:blipFill>
        <p:spPr>
          <a:xfrm>
            <a:off x="948522" y="1251150"/>
            <a:ext cx="7246956" cy="3615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338620"/>
      </p:ext>
    </p:extLst>
  </p:cSld>
  <p:clrMapOvr>
    <a:masterClrMapping/>
  </p:clrMapOvr>
</p:sld>
</file>

<file path=ppt/theme/theme1.xml><?xml version="1.0" encoding="utf-8"?>
<a:theme xmlns:a="http://schemas.openxmlformats.org/drawingml/2006/main" name="WEB PROPOSAL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6DE7"/>
      </a:accent1>
      <a:accent2>
        <a:srgbClr val="FF6DE7"/>
      </a:accent2>
      <a:accent3>
        <a:srgbClr val="FF6DE7"/>
      </a:accent3>
      <a:accent4>
        <a:srgbClr val="FF6DE7"/>
      </a:accent4>
      <a:accent5>
        <a:srgbClr val="FF6DE7"/>
      </a:accent5>
      <a:accent6>
        <a:srgbClr val="FF6DE7"/>
      </a:accent6>
      <a:hlink>
        <a:srgbClr val="FF6DE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646</TotalTime>
  <Words>168</Words>
  <Application>Microsoft Office PowerPoint</Application>
  <PresentationFormat>Presentación en pantalla (16:9)</PresentationFormat>
  <Paragraphs>32</Paragraphs>
  <Slides>22</Slides>
  <Notes>22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22</vt:i4>
      </vt:variant>
    </vt:vector>
  </HeadingPairs>
  <TitlesOfParts>
    <vt:vector size="27" baseType="lpstr">
      <vt:lpstr>Roboto Black</vt:lpstr>
      <vt:lpstr>Arial</vt:lpstr>
      <vt:lpstr>Roboto Mono Thin</vt:lpstr>
      <vt:lpstr>Roboto Light</vt:lpstr>
      <vt:lpstr>WEB PROPOSAL</vt:lpstr>
      <vt:lpstr>Universo DC</vt:lpstr>
      <vt:lpstr>¿A quién está dirigida esta página?</vt:lpstr>
      <vt:lpstr>App</vt:lpstr>
      <vt:lpstr>App.component</vt:lpstr>
      <vt:lpstr>Inicio de la aplicación(esta pantalla le pertenece al componente inicio)</vt:lpstr>
      <vt:lpstr>Presentación de PowerPoint</vt:lpstr>
      <vt:lpstr>Clase utilizada</vt:lpstr>
      <vt:lpstr>Lista-hero.component</vt:lpstr>
      <vt:lpstr>Este componente posee los héroes disponibles</vt:lpstr>
      <vt:lpstr>Detalles-hero.component</vt:lpstr>
      <vt:lpstr>Toda la descripción del héroe es por detalles-Hero</vt:lpstr>
      <vt:lpstr>En detalles-Hero uso el ngOnChanges para hacer un get al id q transmite cada tarjeta al hacer click</vt:lpstr>
      <vt:lpstr>Cada color de la  tarjeta y de la imagen dependen del color del Héroe</vt:lpstr>
      <vt:lpstr>El modificar y el agregar también usan un modal</vt:lpstr>
      <vt:lpstr>Agregar.component</vt:lpstr>
      <vt:lpstr>Presentación de PowerPoint</vt:lpstr>
      <vt:lpstr>Presentación de PowerPoint</vt:lpstr>
      <vt:lpstr>Service-hero </vt:lpstr>
      <vt:lpstr>Presentación de PowerPoint</vt:lpstr>
      <vt:lpstr>Filtro(Pipe) </vt:lpstr>
      <vt:lpstr>Presentación de PowerPoint</vt:lpstr>
      <vt:lpstr>El final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Universo DC</dc:title>
  <cp:lastModifiedBy>Fidel Rolando López Morales</cp:lastModifiedBy>
  <cp:revision>13</cp:revision>
  <dcterms:modified xsi:type="dcterms:W3CDTF">2024-01-16T20:46:23Z</dcterms:modified>
</cp:coreProperties>
</file>